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3" r:id="rId5"/>
    <p:sldId id="262" r:id="rId6"/>
    <p:sldId id="284" r:id="rId7"/>
    <p:sldId id="260" r:id="rId8"/>
    <p:sldId id="261" r:id="rId9"/>
    <p:sldId id="285" r:id="rId10"/>
    <p:sldId id="267" r:id="rId11"/>
    <p:sldId id="286" r:id="rId12"/>
    <p:sldId id="289" r:id="rId13"/>
    <p:sldId id="288" r:id="rId14"/>
    <p:sldId id="287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4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C612-2214-4EEF-9BB3-D05C6D2A043E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483A-8759-42D5-B28A-BC4A6F85E3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68F8-489C-4B60-896B-254F55284FBD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DAD2-B84C-4A5B-A940-BB18B4A3FD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57C5-BA8A-48DA-9348-2B357FE8AF22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5C1C-FF46-4CC6-9E7F-EE614DA618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AEAA-4572-4DE3-9163-E06E3DA77A89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E8F5-BACD-4937-B266-C9C302EC93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FD15-FC07-48FB-A1CE-AEDFDF6F0106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EE15-A6C2-4C5E-8862-7CAE922748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B41E-8456-4112-9DD6-CB5F785A46DA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BB72-BDC4-46E3-9A58-904DC545EA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DC22-2D75-4991-826A-8A1A742A9F7A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502A-654C-4BBF-AAA5-D4B7932BD4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6287-44B2-4A9D-80C2-ABE0E22D9BD0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8A35-363C-40D8-ADE2-038C719B8A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88B0-2224-4DB6-8F8C-032B9A6A9179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1AA2-3442-4A13-86AC-1F79314C4F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5FFD-6EE5-4411-97AE-8DF67FF1C19B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5163-2075-4C27-B646-3B3739F7D2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E738-CA66-4A1D-96C3-5CC1076EB634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5D4E-9A80-4661-9C5C-63A5ED4456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1607D-2EE2-4B33-9327-1B5EF4ACD914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881B0-0D74-49BA-9CEF-B2B33D1464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8 Resim" descr="ETWİNNİNİ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205038"/>
            <a:ext cx="175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rasmus+logo_m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5876925"/>
            <a:ext cx="2520950" cy="79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2 Alt Başlık"/>
          <p:cNvSpPr>
            <a:spLocks noGrp="1"/>
          </p:cNvSpPr>
          <p:nvPr>
            <p:ph type="subTitle" idx="1"/>
          </p:nvPr>
        </p:nvSpPr>
        <p:spPr>
          <a:xfrm>
            <a:off x="2916238" y="6021388"/>
            <a:ext cx="3311525" cy="576262"/>
          </a:xfrm>
        </p:spPr>
        <p:txBody>
          <a:bodyPr>
            <a:normAutofit/>
          </a:bodyPr>
          <a:lstStyle/>
          <a:p>
            <a:pPr marR="0"/>
            <a:r>
              <a:rPr lang="tr-TR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www.etwinning.net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1115616" y="824009"/>
            <a:ext cx="7200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Twinspace</a:t>
            </a:r>
            <a:endParaRPr lang="tr-T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17 Resim" descr="etwinning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5818188"/>
            <a:ext cx="2663825" cy="80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8316913" y="1196975"/>
            <a:ext cx="792162" cy="431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Sağ Ok"/>
          <p:cNvSpPr/>
          <p:nvPr/>
        </p:nvSpPr>
        <p:spPr>
          <a:xfrm rot="18305485">
            <a:off x="7910513" y="1889125"/>
            <a:ext cx="1196975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183188" y="2492375"/>
            <a:ext cx="3960812" cy="2146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Ayarlar sekmesinde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projenizi tanıtan bir açıklama yazabilir veya var olan bir açıklamayı değiştirebilirsiniz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 projeniz için bir logo yükleyebilir ve mevcut temanızı yenileyebilirsiniz..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7524750" y="1628775"/>
            <a:ext cx="792163" cy="576263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Sağ Ok"/>
          <p:cNvSpPr/>
          <p:nvPr/>
        </p:nvSpPr>
        <p:spPr>
          <a:xfrm rot="769023">
            <a:off x="6046788" y="1493838"/>
            <a:ext cx="1433512" cy="5032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419475" y="1052513"/>
            <a:ext cx="2665413" cy="936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Profilinizi Düzenleyebilirsiniz.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2411413" y="1341438"/>
            <a:ext cx="0" cy="8636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1152525" y="476250"/>
            <a:ext cx="2987675" cy="86518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1"/>
                </a:solidFill>
              </a:rPr>
              <a:t>Duvar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(Mesaj Bırakabilirsiniz)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18 Oval"/>
          <p:cNvSpPr/>
          <p:nvPr/>
        </p:nvSpPr>
        <p:spPr>
          <a:xfrm>
            <a:off x="3509963" y="17463"/>
            <a:ext cx="1835150" cy="863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Değişikliği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Oval"/>
          <p:cNvSpPr/>
          <p:nvPr/>
        </p:nvSpPr>
        <p:spPr>
          <a:xfrm>
            <a:off x="5003800" y="404813"/>
            <a:ext cx="1728788" cy="863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 Yükleme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1030288" y="2185988"/>
            <a:ext cx="2749550" cy="1098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mesajları profilinize bakan herkes tarafından görülebilir.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5" y="260350"/>
            <a:ext cx="4248150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SAYFALAR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188" y="1322388"/>
            <a:ext cx="7705725" cy="52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Etkinliklerinizi Bir Arada Toplayacağınız Yerdir.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188" y="2112963"/>
            <a:ext cx="7705725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 bir web sitesi veya Blog tarzındadır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188" y="5046663"/>
            <a:ext cx="7705725" cy="830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Hangi Sayfaların Kimler tarafından görüntüleneceğini ve düzenleneceğini belirleyebilirsiniz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15950" y="2924175"/>
            <a:ext cx="7704138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Farklı Etkinlikler İçin Farklı Sayfalar Açılabilir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188" y="3843338"/>
            <a:ext cx="7705725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Sayfaların sırasını değiştirebilir, günü geçenleri arşive atabilirsiniz.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9288"/>
            <a:ext cx="9144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 Sağ Ok"/>
          <p:cNvSpPr/>
          <p:nvPr/>
        </p:nvSpPr>
        <p:spPr>
          <a:xfrm rot="1112660">
            <a:off x="3097213" y="2851150"/>
            <a:ext cx="1431925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32474" y="1556792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Sayfanın Adını Yazacağınız Alan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64088" y="1373029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Ayarlar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8 Sağ Ok"/>
          <p:cNvSpPr/>
          <p:nvPr/>
        </p:nvSpPr>
        <p:spPr>
          <a:xfrm rot="5843435">
            <a:off x="5324476" y="2711450"/>
            <a:ext cx="1655762" cy="5032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5589240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Sağ Ok"/>
          <p:cNvSpPr/>
          <p:nvPr/>
        </p:nvSpPr>
        <p:spPr>
          <a:xfrm rot="16200000">
            <a:off x="722313" y="4546600"/>
            <a:ext cx="1003300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708400" y="5013325"/>
            <a:ext cx="3455988" cy="14398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METİN YAZILACAK ALAN</a:t>
            </a:r>
            <a:endParaRPr lang="tr-TR" dirty="0"/>
          </a:p>
        </p:txBody>
      </p:sp>
      <p:sp>
        <p:nvSpPr>
          <p:cNvPr id="12" name="3 Dikdörtgen"/>
          <p:cNvSpPr/>
          <p:nvPr/>
        </p:nvSpPr>
        <p:spPr>
          <a:xfrm>
            <a:off x="215900" y="223838"/>
            <a:ext cx="8143875" cy="8302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ÖRNEK SAYFA ŞABLONU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5" y="260350"/>
            <a:ext cx="4759325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MATERYALLER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93725" y="2546350"/>
            <a:ext cx="7704138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Dokümanlarınızı Bir Araya Toplamak İçin Klasör ve Albüm Açabilirsiniz.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3250" y="3770313"/>
            <a:ext cx="7705725" cy="52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Resim dosyalarının sınırı </a:t>
            </a: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4Mb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’tır.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188" y="4516438"/>
            <a:ext cx="7705725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paylaşımı için öncelikle </a:t>
            </a: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Vimeo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’ya yüklemeniz Gerekmektedir.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3250" y="5661025"/>
            <a:ext cx="7705725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Pdf, Word, Ppt, Rar,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xcel dosyalarını </a:t>
            </a: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20Mb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’ı geçmeyecek şekilde yükleyebilirsiniz.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188" y="1322388"/>
            <a:ext cx="7705725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Fotoğraflar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Videolar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Dosyalar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olmak Üzere 3 Farklı Bölüme Sahiptir.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302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91227" y="539230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Albüm Oluşturma ve Albümlerin Listesi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67944" y="5445224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Görüntünün Yükleneceği Yer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Sağ Ok"/>
          <p:cNvSpPr/>
          <p:nvPr/>
        </p:nvSpPr>
        <p:spPr>
          <a:xfrm rot="13888727">
            <a:off x="3755231" y="5004594"/>
            <a:ext cx="982663" cy="593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8 Sağ Ok"/>
          <p:cNvSpPr/>
          <p:nvPr/>
        </p:nvSpPr>
        <p:spPr>
          <a:xfrm rot="5742070">
            <a:off x="1316038" y="2119313"/>
            <a:ext cx="1169987" cy="59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5" y="260350"/>
            <a:ext cx="4248150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188" y="2473325"/>
            <a:ext cx="7705725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Buradaki Gönderileri Twinspace Üyeleri Görebilmektedir.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375" y="3654425"/>
            <a:ext cx="7704138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Forum Oturumlarını «</a:t>
            </a:r>
            <a:r>
              <a:rPr lang="tr-TR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Yöneticiler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Açabilir.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375" y="4852988"/>
            <a:ext cx="7704138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Üyeler</a:t>
            </a: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</a:t>
            </a: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Yöneticiler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ise Oturumların Altına </a:t>
            </a:r>
            <a:r>
              <a:rPr lang="tr-T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Konu Başlığı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Açabilir.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375" y="6051550"/>
            <a:ext cx="7704138" cy="522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Gönderilere Yorum Yapabilir.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188" y="1322388"/>
            <a:ext cx="7705725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Belirli Konu Başlıkları Üzerinde Fikir Paylaşımı Yapabileceği Bir Alandır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1403648" y="2057543"/>
            <a:ext cx="3528392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Forum Ekleme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Sağ Ok"/>
          <p:cNvSpPr/>
          <p:nvPr/>
        </p:nvSpPr>
        <p:spPr>
          <a:xfrm rot="6588607">
            <a:off x="1393032" y="3418681"/>
            <a:ext cx="1312862" cy="593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8 Sağ Ok"/>
          <p:cNvSpPr/>
          <p:nvPr/>
        </p:nvSpPr>
        <p:spPr>
          <a:xfrm rot="18445117">
            <a:off x="7214395" y="4504531"/>
            <a:ext cx="1312862" cy="593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635896" y="5339310"/>
            <a:ext cx="5256584" cy="14053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Yazınızı düzenleyebilir, Forumu Arşive Atabilirsiniz.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Dikdörtgen"/>
          <p:cNvSpPr/>
          <p:nvPr/>
        </p:nvSpPr>
        <p:spPr>
          <a:xfrm>
            <a:off x="2700338" y="258763"/>
            <a:ext cx="3390900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467544" y="1553040"/>
            <a:ext cx="4464496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Odadaki sohbetler gizli değildir</a:t>
            </a:r>
            <a:r>
              <a:rPr lang="tr-TR" sz="2000" dirty="0"/>
              <a:t>.</a:t>
            </a:r>
            <a:endParaRPr lang="tr-TR" sz="2000" dirty="0"/>
          </a:p>
        </p:txBody>
      </p:sp>
      <p:sp>
        <p:nvSpPr>
          <p:cNvPr id="5" name="3 Dikdörtgen"/>
          <p:cNvSpPr/>
          <p:nvPr/>
        </p:nvSpPr>
        <p:spPr>
          <a:xfrm>
            <a:off x="2700338" y="258763"/>
            <a:ext cx="3390900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051720" y="2628873"/>
            <a:ext cx="6948264" cy="95410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/>
              <a:t>Tüm Sohbetler </a:t>
            </a:r>
            <a:r>
              <a:rPr lang="tr-TR" sz="2800" dirty="0"/>
              <a:t>K</a:t>
            </a:r>
            <a:r>
              <a:rPr lang="tr-TR" sz="2800" dirty="0"/>
              <a:t>aydedilir ve Yönetici Kişiler Tarafından Okunabilir</a:t>
            </a:r>
            <a:r>
              <a:rPr lang="tr-TR" sz="2400" dirty="0"/>
              <a:t>.</a:t>
            </a:r>
            <a:endParaRPr lang="tr-TR" sz="24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498609" y="4244582"/>
            <a:ext cx="6192688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/>
              <a:t>Sohbetler </a:t>
            </a:r>
            <a:r>
              <a:rPr lang="tr-TR" sz="2800" b="1" dirty="0">
                <a:solidFill>
                  <a:srgbClr val="FF0000"/>
                </a:solidFill>
              </a:rPr>
              <a:t>3 Ay </a:t>
            </a:r>
            <a:r>
              <a:rPr lang="tr-TR" sz="2800" dirty="0"/>
              <a:t>Süreyle Saklanmaktadır.</a:t>
            </a:r>
            <a:endParaRPr lang="tr-TR" sz="24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3275856" y="5612802"/>
            <a:ext cx="5328592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/>
              <a:t>Sohbet Geçmişini İndirebilirsiniz</a:t>
            </a:r>
            <a:r>
              <a:rPr lang="tr-TR" sz="2000" dirty="0"/>
              <a:t>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732240" y="2276872"/>
            <a:ext cx="2160239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Katılıcı Listesi</a:t>
            </a:r>
            <a:endParaRPr lang="tr-TR" sz="2000" dirty="0"/>
          </a:p>
        </p:txBody>
      </p:sp>
      <p:sp>
        <p:nvSpPr>
          <p:cNvPr id="6" name="8 Sağ Ok"/>
          <p:cNvSpPr/>
          <p:nvPr/>
        </p:nvSpPr>
        <p:spPr>
          <a:xfrm rot="16350145">
            <a:off x="7457281" y="1461295"/>
            <a:ext cx="949325" cy="487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8 Sağ Ok"/>
          <p:cNvSpPr/>
          <p:nvPr/>
        </p:nvSpPr>
        <p:spPr>
          <a:xfrm rot="4555435">
            <a:off x="3967957" y="5577681"/>
            <a:ext cx="947738" cy="485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4 Metin kutusu"/>
          <p:cNvSpPr txBox="1"/>
          <p:nvPr/>
        </p:nvSpPr>
        <p:spPr>
          <a:xfrm>
            <a:off x="2123728" y="4695527"/>
            <a:ext cx="3933931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Mesajınızı Gireceğiniz Kısım</a:t>
            </a:r>
            <a:endParaRPr lang="tr-TR" sz="20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07504" y="3255367"/>
            <a:ext cx="4608512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Sohbet Geçmişini İndirebilirsiniz</a:t>
            </a:r>
            <a:endParaRPr lang="tr-TR" sz="2000" dirty="0"/>
          </a:p>
        </p:txBody>
      </p:sp>
      <p:sp>
        <p:nvSpPr>
          <p:cNvPr id="10" name="8 Sağ Ok"/>
          <p:cNvSpPr/>
          <p:nvPr/>
        </p:nvSpPr>
        <p:spPr>
          <a:xfrm rot="6337299">
            <a:off x="-184944" y="4744244"/>
            <a:ext cx="2493963" cy="485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3 Dikdörtgen"/>
          <p:cNvSpPr/>
          <p:nvPr/>
        </p:nvSpPr>
        <p:spPr>
          <a:xfrm>
            <a:off x="1331913" y="58738"/>
            <a:ext cx="4535487" cy="1568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 ODASI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5" y="260350"/>
            <a:ext cx="4248150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188" y="2276475"/>
            <a:ext cx="7705725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Statüleri Burada Değiştirebilirsiniz.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Yönetici</a:t>
            </a: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</a:t>
            </a: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tr-T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375" y="3357563"/>
            <a:ext cx="7704138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Kayıtlı Öğrencilerinizin Listesini Alabilir ve Şifrelerini Değiştirebilirsiniz. </a:t>
            </a:r>
            <a:endParaRPr lang="tr-T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375" y="4437063"/>
            <a:ext cx="7704138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ile Kolaylıkla İrtibata Geçebilirsiniz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375" y="5570538"/>
            <a:ext cx="7704138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Arama kısmına isim yazarak istediğiniz kişinin profiline kolaylıkla erişebilirsiniz.</a:t>
            </a:r>
            <a:endParaRPr lang="tr-T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188" y="1179513"/>
            <a:ext cx="7705725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Projenize </a:t>
            </a: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</a:t>
            </a: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</a:t>
            </a: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Ziyaretçi</a:t>
            </a:r>
            <a:r>
              <a:rPr lang="tr-T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davet edeceğiniz alandır.</a:t>
            </a:r>
            <a:endParaRPr lang="tr-T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İçerik Yer Tutucusu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302250"/>
          </a:xfrm>
        </p:spPr>
        <p:txBody>
          <a:bodyPr/>
          <a:lstStyle/>
          <a:p>
            <a:pPr algn="just"/>
            <a:r>
              <a:rPr lang="tr-TR" sz="2800" b="1" smtClean="0"/>
              <a:t>Twinspace,</a:t>
            </a:r>
            <a:r>
              <a:rPr lang="tr-TR" sz="2800" smtClean="0"/>
              <a:t> </a:t>
            </a:r>
            <a:r>
              <a:rPr lang="tr-TR" sz="2800" smtClean="0">
                <a:solidFill>
                  <a:srgbClr val="FF0000"/>
                </a:solidFill>
              </a:rPr>
              <a:t>eTwinning Projeleri için online bir </a:t>
            </a:r>
            <a:r>
              <a:rPr lang="tr-TR" sz="2800" u="sng" smtClean="0">
                <a:solidFill>
                  <a:srgbClr val="FF0000"/>
                </a:solidFill>
              </a:rPr>
              <a:t>çalışma alanıdır</a:t>
            </a:r>
            <a:r>
              <a:rPr lang="tr-TR" sz="2800" smtClean="0"/>
              <a:t>. </a:t>
            </a:r>
          </a:p>
          <a:p>
            <a:pPr algn="just"/>
            <a:r>
              <a:rPr lang="en-US" sz="2800" b="1" smtClean="0"/>
              <a:t>Twin</a:t>
            </a:r>
            <a:r>
              <a:rPr lang="tr-TR" sz="2800" b="1" smtClean="0"/>
              <a:t>s</a:t>
            </a:r>
            <a:r>
              <a:rPr lang="en-US" sz="2800" b="1" smtClean="0"/>
              <a:t>pace</a:t>
            </a:r>
            <a:r>
              <a:rPr lang="tr-TR" sz="2800" b="1" smtClean="0"/>
              <a:t>, </a:t>
            </a:r>
            <a:r>
              <a:rPr lang="tr-TR" sz="2800" smtClean="0">
                <a:solidFill>
                  <a:schemeClr val="accent1"/>
                </a:solidFill>
              </a:rPr>
              <a:t>sadece yöneticiler tarafından izin verilen kişilerin erişim sağlayabildiği </a:t>
            </a:r>
            <a:r>
              <a:rPr lang="tr-TR" sz="2800" u="sng" smtClean="0">
                <a:solidFill>
                  <a:schemeClr val="accent1"/>
                </a:solidFill>
              </a:rPr>
              <a:t>özel</a:t>
            </a:r>
            <a:r>
              <a:rPr lang="tr-TR" sz="2800" smtClean="0">
                <a:solidFill>
                  <a:schemeClr val="accent1"/>
                </a:solidFill>
              </a:rPr>
              <a:t> bir yerdir</a:t>
            </a:r>
            <a:r>
              <a:rPr lang="tr-TR" sz="2800" smtClean="0"/>
              <a:t>.</a:t>
            </a:r>
            <a:r>
              <a:rPr lang="en-US" smtClean="0"/>
              <a:t> </a:t>
            </a:r>
            <a:endParaRPr lang="tr-TR" smtClean="0"/>
          </a:p>
          <a:p>
            <a:pPr algn="just"/>
            <a:r>
              <a:rPr lang="tr-TR" sz="2800" b="1" smtClean="0"/>
              <a:t>Twinspace, </a:t>
            </a:r>
            <a:r>
              <a:rPr lang="tr-TR" sz="2800" smtClean="0">
                <a:solidFill>
                  <a:srgbClr val="FF0000"/>
                </a:solidFill>
              </a:rPr>
              <a:t>öğrenci ve öğretmenlerin birlikte çalışabildiği sanal bir </a:t>
            </a:r>
            <a:r>
              <a:rPr lang="tr-TR" sz="2800" u="sng" smtClean="0">
                <a:solidFill>
                  <a:srgbClr val="FF0000"/>
                </a:solidFill>
              </a:rPr>
              <a:t>sınıftır</a:t>
            </a:r>
            <a:r>
              <a:rPr lang="tr-TR" sz="280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n-US" sz="2800" b="1" smtClean="0"/>
              <a:t>Twin</a:t>
            </a:r>
            <a:r>
              <a:rPr lang="tr-TR" sz="2800" b="1" smtClean="0"/>
              <a:t>s</a:t>
            </a:r>
            <a:r>
              <a:rPr lang="en-US" sz="2800" b="1" smtClean="0"/>
              <a:t>pace</a:t>
            </a:r>
            <a:r>
              <a:rPr lang="tr-TR" sz="2800" b="1" smtClean="0"/>
              <a:t>,</a:t>
            </a:r>
            <a:r>
              <a:rPr lang="en-US" sz="2800" smtClean="0"/>
              <a:t> </a:t>
            </a:r>
            <a:r>
              <a:rPr lang="tr-TR" sz="2800" smtClean="0">
                <a:solidFill>
                  <a:schemeClr val="accent1"/>
                </a:solidFill>
              </a:rPr>
              <a:t>çalışma planlarının yapıldığı ve bu planların sürekli olarak geliştirildiği bir </a:t>
            </a:r>
            <a:r>
              <a:rPr lang="tr-TR" sz="2800" u="sng" smtClean="0">
                <a:solidFill>
                  <a:schemeClr val="accent1"/>
                </a:solidFill>
              </a:rPr>
              <a:t>merkezdir</a:t>
            </a:r>
            <a:r>
              <a:rPr lang="tr-TR" sz="2800" smtClean="0">
                <a:solidFill>
                  <a:schemeClr val="accent1"/>
                </a:solidFill>
              </a:rPr>
              <a:t>.</a:t>
            </a:r>
            <a:r>
              <a:rPr lang="tr-TR" sz="2800" smtClean="0"/>
              <a:t> </a:t>
            </a:r>
          </a:p>
          <a:p>
            <a:pPr algn="just"/>
            <a:r>
              <a:rPr lang="tr-TR" sz="2800" b="1" smtClean="0"/>
              <a:t>Twinspace, </a:t>
            </a:r>
            <a:r>
              <a:rPr lang="tr-TR" sz="2800" u="sng" smtClean="0">
                <a:solidFill>
                  <a:srgbClr val="FF0000"/>
                </a:solidFill>
              </a:rPr>
              <a:t>Okulların</a:t>
            </a:r>
            <a:r>
              <a:rPr lang="tr-TR" sz="2800" smtClean="0">
                <a:solidFill>
                  <a:srgbClr val="FF0000"/>
                </a:solidFill>
              </a:rPr>
              <a:t> birbirleriyle çalışmak için kullandıkları online bir platformdur. </a:t>
            </a:r>
          </a:p>
          <a:p>
            <a:pPr algn="just"/>
            <a:endParaRPr lang="tr-TR" smtClean="0"/>
          </a:p>
          <a:p>
            <a:pPr algn="just"/>
            <a:endParaRPr lang="tr-TR" smtClean="0"/>
          </a:p>
        </p:txBody>
      </p:sp>
      <p:sp>
        <p:nvSpPr>
          <p:cNvPr id="4" name="3 Dikdörtgen"/>
          <p:cNvSpPr/>
          <p:nvPr/>
        </p:nvSpPr>
        <p:spPr>
          <a:xfrm>
            <a:off x="971600" y="116632"/>
            <a:ext cx="76328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Twinspace Nedir?</a:t>
            </a:r>
            <a:endParaRPr lang="tr-T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277938"/>
            <a:ext cx="9144000" cy="408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7596336" y="3933056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6804248" y="4994434"/>
            <a:ext cx="1224136" cy="73882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851920" y="5733256"/>
            <a:ext cx="4608512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Üye Davet Etme ve Mevcut Üyelere Mesaj Yazma Modülü</a:t>
            </a:r>
            <a:endParaRPr lang="tr-TR" sz="2000" dirty="0"/>
          </a:p>
        </p:txBody>
      </p:sp>
      <p:sp>
        <p:nvSpPr>
          <p:cNvPr id="10" name="5 Oval"/>
          <p:cNvSpPr/>
          <p:nvPr/>
        </p:nvSpPr>
        <p:spPr>
          <a:xfrm>
            <a:off x="2987824" y="3429000"/>
            <a:ext cx="165618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>
            <a:off x="3815916" y="2551217"/>
            <a:ext cx="216024" cy="1016743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99792" y="1335789"/>
            <a:ext cx="4608512" cy="1200329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Öğrencilerinizin listesini şifreleriyle birlikte alabileceğiniz bölüm</a:t>
            </a:r>
          </a:p>
        </p:txBody>
      </p:sp>
      <p:sp>
        <p:nvSpPr>
          <p:cNvPr id="18" name="6 Oval"/>
          <p:cNvSpPr/>
          <p:nvPr/>
        </p:nvSpPr>
        <p:spPr>
          <a:xfrm>
            <a:off x="-8182" y="3501008"/>
            <a:ext cx="2203917" cy="720080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19" name="8 Düz Ok Bağlayıcısı"/>
          <p:cNvCxnSpPr/>
          <p:nvPr/>
        </p:nvCxnSpPr>
        <p:spPr>
          <a:xfrm flipV="1">
            <a:off x="798513" y="4293096"/>
            <a:ext cx="0" cy="86409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 Metin kutusu"/>
          <p:cNvSpPr txBox="1"/>
          <p:nvPr/>
        </p:nvSpPr>
        <p:spPr>
          <a:xfrm>
            <a:off x="107504" y="5301208"/>
            <a:ext cx="2736304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İsim Yazarak Üye Arayabilirsiniz</a:t>
            </a:r>
            <a:endParaRPr lang="tr-TR" sz="2000" dirty="0"/>
          </a:p>
        </p:txBody>
      </p:sp>
      <p:sp>
        <p:nvSpPr>
          <p:cNvPr id="23" name="3 Dikdörtgen"/>
          <p:cNvSpPr/>
          <p:nvPr/>
        </p:nvSpPr>
        <p:spPr>
          <a:xfrm>
            <a:off x="2339975" y="66675"/>
            <a:ext cx="4248150" cy="8302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-26988"/>
            <a:ext cx="9155113" cy="165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775"/>
            <a:ext cx="9144000" cy="236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4150"/>
            <a:ext cx="9144000" cy="286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323528" y="-747464"/>
            <a:ext cx="867043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endParaRPr lang="tr-TR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3528" y="1296056"/>
            <a:ext cx="867043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</a:t>
            </a:r>
            <a:endParaRPr lang="tr-TR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35230" y="3540680"/>
            <a:ext cx="867043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1844675"/>
            <a:ext cx="9144000" cy="281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0" y="1844824"/>
            <a:ext cx="2843808" cy="223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603707" y="2060848"/>
            <a:ext cx="4104456" cy="2160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7" name="8 Düz Ok Bağlayıcısı"/>
          <p:cNvCxnSpPr/>
          <p:nvPr/>
        </p:nvCxnSpPr>
        <p:spPr>
          <a:xfrm flipH="1" flipV="1">
            <a:off x="1691680" y="4221088"/>
            <a:ext cx="504056" cy="121493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Metin kutusu"/>
          <p:cNvSpPr txBox="1"/>
          <p:nvPr/>
        </p:nvSpPr>
        <p:spPr>
          <a:xfrm>
            <a:off x="287141" y="5373216"/>
            <a:ext cx="4356867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Daha Önce eTwinning Üzerinde Projeye Katılmış Olan Öğrenciler</a:t>
            </a:r>
            <a:endParaRPr lang="tr-TR" sz="2000" dirty="0"/>
          </a:p>
        </p:txBody>
      </p:sp>
      <p:cxnSp>
        <p:nvCxnSpPr>
          <p:cNvPr id="11" name="8 Düz Ok Bağlayıcısı"/>
          <p:cNvCxnSpPr/>
          <p:nvPr/>
        </p:nvCxnSpPr>
        <p:spPr>
          <a:xfrm>
            <a:off x="4427984" y="1340768"/>
            <a:ext cx="1392992" cy="12419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etin kutusu"/>
          <p:cNvSpPr txBox="1"/>
          <p:nvPr/>
        </p:nvSpPr>
        <p:spPr>
          <a:xfrm>
            <a:off x="1945530" y="655632"/>
            <a:ext cx="4356867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İlk Defa Projeye Katılacak Olan Öğrenciler İçin</a:t>
            </a:r>
            <a:endParaRPr lang="tr-T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50"/>
            <a:ext cx="9144000" cy="204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5 Oval"/>
          <p:cNvSpPr/>
          <p:nvPr/>
        </p:nvSpPr>
        <p:spPr>
          <a:xfrm>
            <a:off x="3419872" y="1211101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2962984" y="2132856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95536" y="3063806"/>
            <a:ext cx="4752528" cy="1200329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Adını ve Soyadını Yazdığınız Öğrenci İçin Sistem Otomatik Bir Kullanıcı Adı Atar.</a:t>
            </a:r>
            <a:endParaRPr lang="tr-TR" sz="2000" b="1" dirty="0"/>
          </a:p>
        </p:txBody>
      </p:sp>
      <p:sp>
        <p:nvSpPr>
          <p:cNvPr id="10" name="6 Oval"/>
          <p:cNvSpPr/>
          <p:nvPr/>
        </p:nvSpPr>
        <p:spPr>
          <a:xfrm>
            <a:off x="5148064" y="1103089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 flipV="1">
            <a:off x="6072001" y="2327225"/>
            <a:ext cx="90533" cy="2386303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27784" y="4794731"/>
            <a:ext cx="5713183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Öğrencilerin Şifresini Siz Belirliyorsunuz. En az </a:t>
            </a:r>
            <a:r>
              <a:rPr lang="tr-TR" sz="2400" b="1" dirty="0">
                <a:solidFill>
                  <a:srgbClr val="FF0000"/>
                </a:solidFill>
              </a:rPr>
              <a:t>6</a:t>
            </a:r>
            <a:r>
              <a:rPr lang="tr-TR" sz="2400" b="1" dirty="0"/>
              <a:t> Karakterden Oluşmasına Dikkat Edin</a:t>
            </a:r>
            <a:endParaRPr lang="tr-TR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7068" y="240990"/>
            <a:ext cx="8600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Öğrenciler için Twinspace</a:t>
            </a:r>
            <a:endParaRPr lang="tr-TR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6866" name="Resi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kdörtgen 5"/>
          <p:cNvSpPr/>
          <p:nvPr/>
        </p:nvSpPr>
        <p:spPr>
          <a:xfrm>
            <a:off x="1187624" y="2302499"/>
            <a:ext cx="4586033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www.etwinning.net</a:t>
            </a:r>
            <a:endParaRPr lang="tr-TR" sz="32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7250"/>
            <a:ext cx="9115425" cy="216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1547664" y="3901867"/>
            <a:ext cx="561662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twinspace.etwinning.net</a:t>
            </a:r>
            <a:endParaRPr lang="tr-TR" sz="32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-34817" y="2135556"/>
            <a:ext cx="63511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1</a:t>
            </a:r>
            <a:endParaRPr lang="tr-TR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2" y="3240624"/>
            <a:ext cx="78098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781300"/>
            <a:ext cx="4957763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4717192" y="2492896"/>
            <a:ext cx="1368152" cy="936104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4 Metin kutusu"/>
          <p:cNvSpPr txBox="1"/>
          <p:nvPr/>
        </p:nvSpPr>
        <p:spPr>
          <a:xfrm>
            <a:off x="755576" y="836419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Öğrenciler Twinspace’in dilini değiştirebilirler.</a:t>
            </a:r>
            <a:endParaRPr lang="tr-TR" sz="2000" b="1" dirty="0"/>
          </a:p>
        </p:txBody>
      </p:sp>
      <p:cxnSp>
        <p:nvCxnSpPr>
          <p:cNvPr id="7" name="8 Düz Ok Bağlayıcısı"/>
          <p:cNvCxnSpPr/>
          <p:nvPr/>
        </p:nvCxnSpPr>
        <p:spPr>
          <a:xfrm>
            <a:off x="3779912" y="1667416"/>
            <a:ext cx="1138184" cy="843585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9144000" cy="101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Oval"/>
          <p:cNvSpPr/>
          <p:nvPr/>
        </p:nvSpPr>
        <p:spPr>
          <a:xfrm>
            <a:off x="4211960" y="0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8" name="8 Düz Ok Bağlayıcısı"/>
          <p:cNvCxnSpPr/>
          <p:nvPr/>
        </p:nvCxnSpPr>
        <p:spPr>
          <a:xfrm flipV="1">
            <a:off x="3635896" y="1019048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539552" y="1879731"/>
            <a:ext cx="4752528" cy="1569660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Öğrenci Üye, Ana sayfadaki 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</a:t>
            </a:r>
            <a:r>
              <a:rPr lang="tr-T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Günlüğü</a:t>
            </a:r>
            <a:r>
              <a:rPr lang="tr-TR" sz="2400" b="1" dirty="0" err="1"/>
              <a:t>’nü</a:t>
            </a:r>
            <a:r>
              <a:rPr lang="tr-TR" sz="2400" b="1" dirty="0"/>
              <a:t> Görüntüleyebilir, Ancak Mesaj </a:t>
            </a:r>
            <a:r>
              <a:rPr 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YAZAMAZ</a:t>
            </a:r>
            <a:r>
              <a:rPr lang="tr-TR" sz="2400" b="1" dirty="0"/>
              <a:t>.</a:t>
            </a:r>
            <a:endParaRPr lang="tr-TR" sz="2000" b="1" dirty="0"/>
          </a:p>
        </p:txBody>
      </p:sp>
      <p:cxnSp>
        <p:nvCxnSpPr>
          <p:cNvPr id="10" name="8 Düz Ok Bağlayıcısı"/>
          <p:cNvCxnSpPr/>
          <p:nvPr/>
        </p:nvCxnSpPr>
        <p:spPr>
          <a:xfrm flipH="1" flipV="1">
            <a:off x="5292080" y="1008113"/>
            <a:ext cx="864096" cy="269474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3642130" y="3744585"/>
            <a:ext cx="4752528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u="sng" dirty="0">
                <a:solidFill>
                  <a:srgbClr val="FF0000"/>
                </a:solidFill>
              </a:rPr>
              <a:t>Öğrenci Yönetici</a:t>
            </a:r>
            <a:r>
              <a:rPr lang="tr-TR" sz="2400" b="1" dirty="0"/>
              <a:t>, Günlük için Gönderi </a:t>
            </a:r>
            <a:r>
              <a:rPr 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YAZABİLİR.</a:t>
            </a:r>
            <a:endParaRPr lang="tr-T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4 Metin kutusu"/>
          <p:cNvSpPr txBox="1"/>
          <p:nvPr/>
        </p:nvSpPr>
        <p:spPr>
          <a:xfrm>
            <a:off x="2339752" y="5228065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HİÇBİR ÖĞRENCİ ÖĞRETMEN BÜLTENİNİ GÖREMEZ</a:t>
            </a:r>
            <a:r>
              <a:rPr lang="tr-TR" sz="2400" b="1" dirty="0"/>
              <a:t>.</a:t>
            </a:r>
            <a:endParaRPr lang="tr-TR" sz="2000" b="1" dirty="0"/>
          </a:p>
        </p:txBody>
      </p:sp>
      <p:pic>
        <p:nvPicPr>
          <p:cNvPr id="38928" name="Picture 2" descr="http://www.surekligelisim.com/wp-content/uploads/yasa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4552950"/>
            <a:ext cx="2041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4000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Profil Ayarlarını Değiştirebilirler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9939" name="Picture 2" descr="https://cas.eun.org/cas/images/etwinning/twinspace/etwinning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6363"/>
            <a:ext cx="91440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113"/>
            <a:ext cx="9144000" cy="2881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DUVAR’lara Mesaj Bırakabilirler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963" name="Picture 2" descr="http://twinspacelink.files.wordpress.com/2012/03/twinsp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138238"/>
            <a:ext cx="8856663" cy="192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899592" y="3717032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Üyeleri Görüntüleyebilirler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99592" y="5013176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Değişiklik Yapamazlar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936625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Sınıftır</a:t>
            </a: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55576" y="838453"/>
            <a:ext cx="684076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TWINSPACE</a:t>
            </a:r>
            <a:endParaRPr lang="tr-TR" sz="3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68313" y="3500438"/>
            <a:ext cx="8229600" cy="9366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İşbirliğine Dayalı Bir Araçtır</a:t>
            </a:r>
            <a:endParaRPr lang="tr-TR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68313" y="4797425"/>
            <a:ext cx="8229600" cy="129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tr-T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dilli ve Güvenilir Bir Çalışma Alanıdır.</a:t>
            </a:r>
            <a:endParaRPr lang="tr-T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9 Resim" descr="ETWİNNİNİ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836613"/>
            <a:ext cx="175101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492375"/>
            <a:ext cx="8928100" cy="365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7" y="764704"/>
            <a:ext cx="727280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Twinmail ile Proje Üyelerine Mesaj Gönderebilirler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39775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2267744" y="740428"/>
            <a:ext cx="65833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AÇAMAZLAR</a:t>
            </a:r>
            <a:endParaRPr lang="tr-TR" sz="5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4035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3559175"/>
            <a:ext cx="19351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kdörtgen 7"/>
          <p:cNvSpPr/>
          <p:nvPr/>
        </p:nvSpPr>
        <p:spPr>
          <a:xfrm>
            <a:off x="2195735" y="3908665"/>
            <a:ext cx="672738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AÇABİLİR</a:t>
            </a:r>
            <a:endParaRPr lang="tr-TR" sz="5400" b="1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1979712" y="1121549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RESİM YÜKLEYEBİLİR</a:t>
            </a:r>
            <a:endParaRPr lang="tr-TR" sz="4400" b="1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 BÖLÜMÜNDE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5060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686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kdörtgen 7"/>
          <p:cNvSpPr/>
          <p:nvPr/>
        </p:nvSpPr>
        <p:spPr>
          <a:xfrm>
            <a:off x="1986733" y="3068960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YÜKLEYEBİLİR</a:t>
            </a:r>
            <a:endParaRPr lang="tr-TR" sz="4400" b="1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5062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133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2007401" y="4964105"/>
            <a:ext cx="65833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VİDEO YÜKLEYEMEZ</a:t>
            </a:r>
            <a:endParaRPr lang="tr-TR" sz="4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836712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984055" y="4365104"/>
            <a:ext cx="2736304" cy="216024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084168" y="816991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46090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1052513"/>
            <a:ext cx="9969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6838" y="4664075"/>
            <a:ext cx="9985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0" y="104933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etin kutusu 9"/>
          <p:cNvSpPr txBox="1"/>
          <p:nvPr/>
        </p:nvSpPr>
        <p:spPr>
          <a:xfrm>
            <a:off x="827088" y="2205038"/>
            <a:ext cx="1441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RESİM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659563" y="2205038"/>
            <a:ext cx="1441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VİDEO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32200" y="5786438"/>
            <a:ext cx="14398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DOSYA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6096" name="Picture 2" descr="http://bertanarpak.files.wordpress.com/2011/03/smiley_face_emot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8" y="874713"/>
            <a:ext cx="22399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kdörtgen 12"/>
          <p:cNvSpPr/>
          <p:nvPr/>
        </p:nvSpPr>
        <p:spPr>
          <a:xfrm>
            <a:off x="1587441" y="3100632"/>
            <a:ext cx="56380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 Yönetici</a:t>
            </a:r>
            <a:endParaRPr lang="tr-TR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img.webme.com/pic/h/html-kodlar-merkez/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3131840" y="619035"/>
            <a:ext cx="377199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DİKKAT</a:t>
            </a:r>
            <a:endParaRPr lang="tr-TR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2348880"/>
            <a:ext cx="885698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BÖLÜMÜNDE </a:t>
            </a:r>
            <a:r>
              <a:rPr lang="tr-TR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ALBÜM</a:t>
            </a:r>
            <a:r>
              <a:rPr lang="tr-TR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VE </a:t>
            </a:r>
            <a:r>
              <a:rPr lang="tr-TR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</a:t>
            </a:r>
            <a:r>
              <a:rPr lang="tr-TR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AÇAMAZLAR</a:t>
            </a:r>
            <a:endParaRPr lang="tr-TR" sz="4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7504" y="5149647"/>
            <a:ext cx="8856984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AÇABİLİR</a:t>
            </a:r>
            <a:endParaRPr lang="tr-TR" sz="5400" b="1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5597" y="764704"/>
            <a:ext cx="7272808" cy="28007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FORUM</a:t>
            </a:r>
            <a:r>
              <a:rPr lang="tr-TR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 Konu Başlığı Açamazlar;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Mevcut Konu Hakkında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Yorum Yapabilirler</a:t>
            </a:r>
            <a:r>
              <a:rPr lang="tr-T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tr-TR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8130" name="Picture 2" descr="http://www.iy10.com/wp-content/uploads/2014/06/gwh-f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75" y="3860800"/>
            <a:ext cx="59372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2420888"/>
            <a:ext cx="77403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TEŞEKKÜRLER</a:t>
            </a:r>
            <a:endParaRPr lang="tr-TR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Resi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1588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etin kutusu 5"/>
          <p:cNvSpPr txBox="1"/>
          <p:nvPr/>
        </p:nvSpPr>
        <p:spPr>
          <a:xfrm>
            <a:off x="5899150" y="1395413"/>
            <a:ext cx="273685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 etwinning. net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accent1"/>
                </a:solidFill>
              </a:rPr>
              <a:t>Adresinden oturum açın.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 rot="8880517">
            <a:off x="7913688" y="1993900"/>
            <a:ext cx="495300" cy="9017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Oval"/>
          <p:cNvSpPr/>
          <p:nvPr/>
        </p:nvSpPr>
        <p:spPr>
          <a:xfrm>
            <a:off x="1835150" y="1700213"/>
            <a:ext cx="865188" cy="6492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noFill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492500" y="1279525"/>
            <a:ext cx="2879725" cy="869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MASAÜSTÜ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gidin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268413"/>
            <a:ext cx="2520950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ağ Ok"/>
          <p:cNvSpPr/>
          <p:nvPr/>
        </p:nvSpPr>
        <p:spPr>
          <a:xfrm rot="9594861">
            <a:off x="2292350" y="1592263"/>
            <a:ext cx="1123950" cy="5365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7414" name="Resim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2924175"/>
            <a:ext cx="8924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722438" y="3246438"/>
            <a:ext cx="1441450" cy="663575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6 Sağ Ok"/>
          <p:cNvSpPr/>
          <p:nvPr/>
        </p:nvSpPr>
        <p:spPr>
          <a:xfrm rot="10800000">
            <a:off x="3014663" y="3275013"/>
            <a:ext cx="954087" cy="506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8 Dikdörtgen"/>
          <p:cNvSpPr/>
          <p:nvPr/>
        </p:nvSpPr>
        <p:spPr>
          <a:xfrm>
            <a:off x="4021138" y="2917825"/>
            <a:ext cx="3071812" cy="8715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>
                <a:solidFill>
                  <a:srgbClr val="FFFF00"/>
                </a:solidFill>
              </a:rPr>
              <a:t>PROJELER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sekmesine tıklayın.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3" y="4251325"/>
            <a:ext cx="8918575" cy="2490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6659563" y="5805488"/>
            <a:ext cx="1296987" cy="431800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8 Dikdörtgen"/>
          <p:cNvSpPr/>
          <p:nvPr/>
        </p:nvSpPr>
        <p:spPr>
          <a:xfrm>
            <a:off x="3492500" y="5516563"/>
            <a:ext cx="2879725" cy="871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başlığına tıklayın!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kdörtgen 8"/>
          <p:cNvSpPr/>
          <p:nvPr/>
        </p:nvSpPr>
        <p:spPr>
          <a:xfrm>
            <a:off x="2746692" y="1196752"/>
            <a:ext cx="36506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ANASAYFA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7200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dirty="0" smtClean="0"/>
              <a:t>Ana Sayfada Yer Alan Uygulamalar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Sayfalar</a:t>
            </a:r>
          </a:p>
          <a:p>
            <a:r>
              <a:rPr lang="tr-TR" smtClean="0"/>
              <a:t>Materyaller</a:t>
            </a:r>
          </a:p>
          <a:p>
            <a:r>
              <a:rPr lang="tr-TR" smtClean="0"/>
              <a:t>Forumlar</a:t>
            </a:r>
          </a:p>
          <a:p>
            <a:r>
              <a:rPr lang="tr-TR" smtClean="0"/>
              <a:t>Öğretmen Bülteni</a:t>
            </a:r>
          </a:p>
          <a:p>
            <a:r>
              <a:rPr lang="tr-TR" smtClean="0"/>
              <a:t>Proje Günlüğü</a:t>
            </a:r>
          </a:p>
          <a:p>
            <a:r>
              <a:rPr lang="tr-TR" smtClean="0"/>
              <a:t>Sohbet</a:t>
            </a:r>
          </a:p>
          <a:p>
            <a:r>
              <a:rPr lang="tr-TR" smtClean="0"/>
              <a:t>Üyeler</a:t>
            </a:r>
          </a:p>
          <a:p>
            <a:r>
              <a:rPr lang="tr-TR" smtClean="0"/>
              <a:t>Twinmail</a:t>
            </a:r>
          </a:p>
          <a:p>
            <a:endParaRPr lang="tr-TR" smtClean="0"/>
          </a:p>
        </p:txBody>
      </p:sp>
      <p:pic>
        <p:nvPicPr>
          <p:cNvPr id="4" name="3 Resim" descr="03160831_adsz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700213"/>
            <a:ext cx="2671763" cy="2135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etwinning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4365625"/>
            <a:ext cx="41910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2916238" y="2636838"/>
            <a:ext cx="2663825" cy="792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 of Portal and Teachers’ desktop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Resi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26988"/>
            <a:ext cx="91503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Oval"/>
          <p:cNvSpPr/>
          <p:nvPr/>
        </p:nvSpPr>
        <p:spPr>
          <a:xfrm>
            <a:off x="468313" y="-171450"/>
            <a:ext cx="1871662" cy="6477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Sağ Ok"/>
          <p:cNvSpPr/>
          <p:nvPr/>
        </p:nvSpPr>
        <p:spPr>
          <a:xfrm rot="14060643">
            <a:off x="1586707" y="443706"/>
            <a:ext cx="971550" cy="379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946275" y="1039813"/>
            <a:ext cx="2697163" cy="8048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Kısayollar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 Masaüstüne Ulaşabilirsiniz.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Sağ Ok"/>
          <p:cNvSpPr/>
          <p:nvPr/>
        </p:nvSpPr>
        <p:spPr>
          <a:xfrm rot="11564948">
            <a:off x="3165475" y="44450"/>
            <a:ext cx="912813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2 Dikdörtgen"/>
          <p:cNvSpPr/>
          <p:nvPr/>
        </p:nvSpPr>
        <p:spPr>
          <a:xfrm>
            <a:off x="3981450" y="-1588"/>
            <a:ext cx="2784475" cy="9096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Twinspaceleriniz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kolay geçiş imkanı sağlar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7 Oval"/>
          <p:cNvSpPr/>
          <p:nvPr/>
        </p:nvSpPr>
        <p:spPr>
          <a:xfrm>
            <a:off x="-36513" y="1125538"/>
            <a:ext cx="1944688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8 Sağ Ok"/>
          <p:cNvSpPr/>
          <p:nvPr/>
        </p:nvSpPr>
        <p:spPr>
          <a:xfrm rot="14106013">
            <a:off x="1141413" y="1814513"/>
            <a:ext cx="727075" cy="37782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2 Dikdörtgen"/>
          <p:cNvSpPr/>
          <p:nvPr/>
        </p:nvSpPr>
        <p:spPr>
          <a:xfrm>
            <a:off x="114300" y="2332038"/>
            <a:ext cx="3586163" cy="1744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Twinspace’inizin İnternet üzerinde herkese nasıl göründüğüne bakın.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 görülebilmesi için linke ihtiyaç duyulacağını unutmayın.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7 Oval"/>
          <p:cNvSpPr/>
          <p:nvPr/>
        </p:nvSpPr>
        <p:spPr>
          <a:xfrm>
            <a:off x="7019925" y="-61913"/>
            <a:ext cx="1081088" cy="538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20492" name="Resi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520">
            <a:off x="7270750" y="436563"/>
            <a:ext cx="5794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2 Dikdörtgen"/>
          <p:cNvSpPr/>
          <p:nvPr/>
        </p:nvSpPr>
        <p:spPr>
          <a:xfrm>
            <a:off x="6211888" y="1138238"/>
            <a:ext cx="2697162" cy="12715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</a:t>
            </a:r>
            <a:r>
              <a:rPr lang="tr-T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Farklı dilde hizmet vermektedir.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7 Oval"/>
          <p:cNvSpPr/>
          <p:nvPr/>
        </p:nvSpPr>
        <p:spPr>
          <a:xfrm>
            <a:off x="5076825" y="5732463"/>
            <a:ext cx="1943100" cy="649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12 Dikdörtgen"/>
          <p:cNvSpPr/>
          <p:nvPr/>
        </p:nvSpPr>
        <p:spPr>
          <a:xfrm>
            <a:off x="4441825" y="3733800"/>
            <a:ext cx="3802063" cy="1495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 için, bir günlük ve/veya blog oluşturun. Gönderileriniz online olarak tüm üyelerce görüntülenecektir.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6" name="Resim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87796">
            <a:off x="5757863" y="5145088"/>
            <a:ext cx="5794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7 Oval"/>
          <p:cNvSpPr/>
          <p:nvPr/>
        </p:nvSpPr>
        <p:spPr>
          <a:xfrm>
            <a:off x="684213" y="5822950"/>
            <a:ext cx="1871662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6" name="12 Dikdörtgen"/>
          <p:cNvSpPr/>
          <p:nvPr/>
        </p:nvSpPr>
        <p:spPr>
          <a:xfrm>
            <a:off x="0" y="4383088"/>
            <a:ext cx="3541713" cy="11334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«Öğretmen Bülteni» sadece öğretmenler tarafından görüntülenmektedir.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9" name="Resim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87796">
            <a:off x="1395413" y="5319713"/>
            <a:ext cx="4222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Dikdörtgen"/>
          <p:cNvSpPr/>
          <p:nvPr/>
        </p:nvSpPr>
        <p:spPr>
          <a:xfrm>
            <a:off x="6372225" y="2852738"/>
            <a:ext cx="2592388" cy="1152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Üyesi olduğunuz Twinspace’lerdeki tüm ortaklarınızla mesajlaşabilirsiniz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4 Sağ Ok"/>
          <p:cNvSpPr/>
          <p:nvPr/>
        </p:nvSpPr>
        <p:spPr>
          <a:xfrm rot="18705920">
            <a:off x="7588250" y="2293938"/>
            <a:ext cx="557213" cy="4206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4787900" y="1700213"/>
            <a:ext cx="2592388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Twinmail: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Mesajlaşma aracıdır. 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1700</TotalTime>
  <Words>499</Words>
  <Application>Microsoft Office PowerPoint</Application>
  <PresentationFormat>Ekran Gösterisi (4:3)</PresentationFormat>
  <Paragraphs>102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4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Constantia</vt:lpstr>
      <vt:lpstr>Arial</vt:lpstr>
      <vt:lpstr>Calibri</vt:lpstr>
      <vt:lpstr>Wingdings 2</vt:lpstr>
      <vt:lpstr>Akış</vt:lpstr>
      <vt:lpstr>Akış</vt:lpstr>
      <vt:lpstr>Akış</vt:lpstr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Buğra</dc:creator>
  <cp:lastModifiedBy>pcc</cp:lastModifiedBy>
  <cp:revision>160</cp:revision>
  <dcterms:created xsi:type="dcterms:W3CDTF">2014-09-03T21:24:41Z</dcterms:created>
  <dcterms:modified xsi:type="dcterms:W3CDTF">2015-10-14T08:35:36Z</dcterms:modified>
</cp:coreProperties>
</file>