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1" r:id="rId2"/>
    <p:sldId id="284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DEC35-AB26-4AFE-AF6C-5A55FE03C3C9}" type="doc">
      <dgm:prSet loTypeId="urn:microsoft.com/office/officeart/2005/8/layout/list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FBCDA052-09EA-468C-B3E3-1C628AB7CB48}">
      <dgm:prSet phldrT="[Metin]"/>
      <dgm:spPr/>
      <dgm:t>
        <a:bodyPr/>
        <a:lstStyle/>
        <a:p>
          <a:r>
            <a:rPr lang="tr-TR" dirty="0" smtClean="0"/>
            <a:t>ECAS kaydı</a:t>
          </a:r>
          <a:endParaRPr lang="tr-TR" dirty="0"/>
        </a:p>
      </dgm:t>
    </dgm:pt>
    <dgm:pt modelId="{E50548F1-BE1C-4145-9264-0503DFD88013}" type="parTrans" cxnId="{A3EB9AFA-A69F-40A2-9C91-C2927564C5D2}">
      <dgm:prSet/>
      <dgm:spPr/>
      <dgm:t>
        <a:bodyPr/>
        <a:lstStyle/>
        <a:p>
          <a:endParaRPr lang="tr-TR"/>
        </a:p>
      </dgm:t>
    </dgm:pt>
    <dgm:pt modelId="{CB9AFE4E-AA58-4278-8E7A-A95C9AF36EE7}" type="sibTrans" cxnId="{A3EB9AFA-A69F-40A2-9C91-C2927564C5D2}">
      <dgm:prSet/>
      <dgm:spPr/>
      <dgm:t>
        <a:bodyPr/>
        <a:lstStyle/>
        <a:p>
          <a:endParaRPr lang="tr-TR"/>
        </a:p>
      </dgm:t>
    </dgm:pt>
    <dgm:pt modelId="{1DDAC16D-E406-45BF-A8E6-EF8C69CDFD50}">
      <dgm:prSet phldrT="[Metin]"/>
      <dgm:spPr/>
      <dgm:t>
        <a:bodyPr/>
        <a:lstStyle/>
        <a:p>
          <a:r>
            <a:rPr lang="tr-TR" dirty="0" smtClean="0"/>
            <a:t>PIC kodu</a:t>
          </a:r>
          <a:endParaRPr lang="tr-TR" dirty="0"/>
        </a:p>
      </dgm:t>
    </dgm:pt>
    <dgm:pt modelId="{86874049-AE3F-4EB0-A11A-11E3CABEF368}" type="parTrans" cxnId="{8525FC7A-585D-4D4F-BAD0-16F512F3B2FD}">
      <dgm:prSet/>
      <dgm:spPr/>
      <dgm:t>
        <a:bodyPr/>
        <a:lstStyle/>
        <a:p>
          <a:endParaRPr lang="tr-TR"/>
        </a:p>
      </dgm:t>
    </dgm:pt>
    <dgm:pt modelId="{FC46D467-6AE6-46FF-9E98-05E1139F7E59}" type="sibTrans" cxnId="{8525FC7A-585D-4D4F-BAD0-16F512F3B2FD}">
      <dgm:prSet/>
      <dgm:spPr/>
      <dgm:t>
        <a:bodyPr/>
        <a:lstStyle/>
        <a:p>
          <a:endParaRPr lang="tr-TR"/>
        </a:p>
      </dgm:t>
    </dgm:pt>
    <dgm:pt modelId="{6032699B-16EE-4F99-B700-BDDAF33058D5}">
      <dgm:prSet phldrT="[Metin]"/>
      <dgm:spPr/>
      <dgm:t>
        <a:bodyPr/>
        <a:lstStyle/>
        <a:p>
          <a:r>
            <a:rPr lang="tr-TR" dirty="0" smtClean="0"/>
            <a:t>TURNA kaydı</a:t>
          </a:r>
          <a:endParaRPr lang="tr-TR" dirty="0"/>
        </a:p>
      </dgm:t>
    </dgm:pt>
    <dgm:pt modelId="{5ED28C95-8BEB-4B6F-8C7B-CC4178F0768F}" type="parTrans" cxnId="{C8ED0DC3-F0DB-4848-B10F-592ECF0BD3E2}">
      <dgm:prSet/>
      <dgm:spPr/>
      <dgm:t>
        <a:bodyPr/>
        <a:lstStyle/>
        <a:p>
          <a:endParaRPr lang="tr-TR"/>
        </a:p>
      </dgm:t>
    </dgm:pt>
    <dgm:pt modelId="{52C426F5-655A-45C1-A237-4E29C2A27CF8}" type="sibTrans" cxnId="{C8ED0DC3-F0DB-4848-B10F-592ECF0BD3E2}">
      <dgm:prSet/>
      <dgm:spPr/>
      <dgm:t>
        <a:bodyPr/>
        <a:lstStyle/>
        <a:p>
          <a:endParaRPr lang="tr-TR"/>
        </a:p>
      </dgm:t>
    </dgm:pt>
    <dgm:pt modelId="{64A205D2-AEDE-4BEE-A46F-54DA4D93F83F}">
      <dgm:prSet/>
      <dgm:spPr/>
      <dgm:t>
        <a:bodyPr/>
        <a:lstStyle/>
        <a:p>
          <a:r>
            <a:rPr lang="tr-TR" dirty="0" smtClean="0"/>
            <a:t>Belge yükleme</a:t>
          </a:r>
          <a:endParaRPr lang="tr-TR" dirty="0"/>
        </a:p>
      </dgm:t>
    </dgm:pt>
    <dgm:pt modelId="{B61001D7-4E3F-4DAF-81CE-81712EE5734A}" type="parTrans" cxnId="{9FBFA455-E7DF-4C26-965E-BE14F8453EB8}">
      <dgm:prSet/>
      <dgm:spPr/>
      <dgm:t>
        <a:bodyPr/>
        <a:lstStyle/>
        <a:p>
          <a:endParaRPr lang="tr-TR"/>
        </a:p>
      </dgm:t>
    </dgm:pt>
    <dgm:pt modelId="{EBBAEFE8-E1D9-4018-8CEE-A38C1566ABEC}" type="sibTrans" cxnId="{9FBFA455-E7DF-4C26-965E-BE14F8453EB8}">
      <dgm:prSet/>
      <dgm:spPr/>
      <dgm:t>
        <a:bodyPr/>
        <a:lstStyle/>
        <a:p>
          <a:endParaRPr lang="tr-TR"/>
        </a:p>
      </dgm:t>
    </dgm:pt>
    <dgm:pt modelId="{81D61A96-ABE3-45C9-B00E-1BE080391190}" type="pres">
      <dgm:prSet presAssocID="{1F2DEC35-AB26-4AFE-AF6C-5A55FE03C3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E71DD3-B271-4BA0-9A91-A4036DEFB9E9}" type="pres">
      <dgm:prSet presAssocID="{FBCDA052-09EA-468C-B3E3-1C628AB7CB48}" presName="parentLin" presStyleCnt="0"/>
      <dgm:spPr/>
    </dgm:pt>
    <dgm:pt modelId="{A34B4820-7989-49AD-9E68-CDE212B357C2}" type="pres">
      <dgm:prSet presAssocID="{FBCDA052-09EA-468C-B3E3-1C628AB7CB48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2E7A858-7E71-4E0B-8279-35038DED414F}" type="pres">
      <dgm:prSet presAssocID="{FBCDA052-09EA-468C-B3E3-1C628AB7CB4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0C5D28-5AC6-49C3-BE16-FBF87311DA9E}" type="pres">
      <dgm:prSet presAssocID="{FBCDA052-09EA-468C-B3E3-1C628AB7CB48}" presName="negativeSpace" presStyleCnt="0"/>
      <dgm:spPr/>
    </dgm:pt>
    <dgm:pt modelId="{2D2E5C8E-0386-45ED-9FE0-1CE43A152DEA}" type="pres">
      <dgm:prSet presAssocID="{FBCDA052-09EA-468C-B3E3-1C628AB7CB48}" presName="childText" presStyleLbl="conFgAcc1" presStyleIdx="0" presStyleCnt="4">
        <dgm:presLayoutVars>
          <dgm:bulletEnabled val="1"/>
        </dgm:presLayoutVars>
      </dgm:prSet>
      <dgm:spPr/>
    </dgm:pt>
    <dgm:pt modelId="{7ADB5CB5-5AED-4C56-96BA-703333988447}" type="pres">
      <dgm:prSet presAssocID="{CB9AFE4E-AA58-4278-8E7A-A95C9AF36EE7}" presName="spaceBetweenRectangles" presStyleCnt="0"/>
      <dgm:spPr/>
    </dgm:pt>
    <dgm:pt modelId="{A5F0BB9A-2E48-473C-A59D-BEA84F7AFFC8}" type="pres">
      <dgm:prSet presAssocID="{1DDAC16D-E406-45BF-A8E6-EF8C69CDFD50}" presName="parentLin" presStyleCnt="0"/>
      <dgm:spPr/>
    </dgm:pt>
    <dgm:pt modelId="{E3E0AF57-0B10-448A-96E5-068FDA763836}" type="pres">
      <dgm:prSet presAssocID="{1DDAC16D-E406-45BF-A8E6-EF8C69CDFD5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09715756-1DA3-47C6-973C-468C814B523F}" type="pres">
      <dgm:prSet presAssocID="{1DDAC16D-E406-45BF-A8E6-EF8C69CDFD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F8374F-1F65-498A-9186-36383B01AAB9}" type="pres">
      <dgm:prSet presAssocID="{1DDAC16D-E406-45BF-A8E6-EF8C69CDFD50}" presName="negativeSpace" presStyleCnt="0"/>
      <dgm:spPr/>
    </dgm:pt>
    <dgm:pt modelId="{5440CD14-213E-4218-8385-894FD42F4371}" type="pres">
      <dgm:prSet presAssocID="{1DDAC16D-E406-45BF-A8E6-EF8C69CDFD50}" presName="childText" presStyleLbl="conFgAcc1" presStyleIdx="1" presStyleCnt="4">
        <dgm:presLayoutVars>
          <dgm:bulletEnabled val="1"/>
        </dgm:presLayoutVars>
      </dgm:prSet>
      <dgm:spPr/>
    </dgm:pt>
    <dgm:pt modelId="{24C6E4DC-C53F-4997-A23C-53652C69CBC0}" type="pres">
      <dgm:prSet presAssocID="{FC46D467-6AE6-46FF-9E98-05E1139F7E59}" presName="spaceBetweenRectangles" presStyleCnt="0"/>
      <dgm:spPr/>
    </dgm:pt>
    <dgm:pt modelId="{4D5B348A-DF54-4C5C-A041-0BBB8A5CFCC3}" type="pres">
      <dgm:prSet presAssocID="{64A205D2-AEDE-4BEE-A46F-54DA4D93F83F}" presName="parentLin" presStyleCnt="0"/>
      <dgm:spPr/>
    </dgm:pt>
    <dgm:pt modelId="{50AF2CBD-E8EB-432A-B34D-F7AA52170A59}" type="pres">
      <dgm:prSet presAssocID="{64A205D2-AEDE-4BEE-A46F-54DA4D93F83F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E5671D1E-1416-464F-B09E-50956AD09D19}" type="pres">
      <dgm:prSet presAssocID="{64A205D2-AEDE-4BEE-A46F-54DA4D93F8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E8F829-F556-449B-A504-D1154FA34EBD}" type="pres">
      <dgm:prSet presAssocID="{64A205D2-AEDE-4BEE-A46F-54DA4D93F83F}" presName="negativeSpace" presStyleCnt="0"/>
      <dgm:spPr/>
    </dgm:pt>
    <dgm:pt modelId="{96D6C8A7-C9E6-4327-9BBB-B8FBA4B9B0DB}" type="pres">
      <dgm:prSet presAssocID="{64A205D2-AEDE-4BEE-A46F-54DA4D93F83F}" presName="childText" presStyleLbl="conFgAcc1" presStyleIdx="2" presStyleCnt="4">
        <dgm:presLayoutVars>
          <dgm:bulletEnabled val="1"/>
        </dgm:presLayoutVars>
      </dgm:prSet>
      <dgm:spPr/>
    </dgm:pt>
    <dgm:pt modelId="{C16CAF7F-5379-4CF3-9D7C-E59A574AC510}" type="pres">
      <dgm:prSet presAssocID="{EBBAEFE8-E1D9-4018-8CEE-A38C1566ABEC}" presName="spaceBetweenRectangles" presStyleCnt="0"/>
      <dgm:spPr/>
    </dgm:pt>
    <dgm:pt modelId="{3A85B5DB-69D3-4559-AEC6-BB2115D83A11}" type="pres">
      <dgm:prSet presAssocID="{6032699B-16EE-4F99-B700-BDDAF33058D5}" presName="parentLin" presStyleCnt="0"/>
      <dgm:spPr/>
    </dgm:pt>
    <dgm:pt modelId="{BD489A50-B531-411F-B806-8143F019DF19}" type="pres">
      <dgm:prSet presAssocID="{6032699B-16EE-4F99-B700-BDDAF33058D5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ADA298D5-4EA4-494B-81B6-98D4B0D15FE2}" type="pres">
      <dgm:prSet presAssocID="{6032699B-16EE-4F99-B700-BDDAF33058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3C8AEC-C16E-4586-AD05-00C670A8F498}" type="pres">
      <dgm:prSet presAssocID="{6032699B-16EE-4F99-B700-BDDAF33058D5}" presName="negativeSpace" presStyleCnt="0"/>
      <dgm:spPr/>
    </dgm:pt>
    <dgm:pt modelId="{2084321F-8420-4602-8A67-845FDF6A4741}" type="pres">
      <dgm:prSet presAssocID="{6032699B-16EE-4F99-B700-BDDAF33058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ED0DC3-F0DB-4848-B10F-592ECF0BD3E2}" srcId="{1F2DEC35-AB26-4AFE-AF6C-5A55FE03C3C9}" destId="{6032699B-16EE-4F99-B700-BDDAF33058D5}" srcOrd="3" destOrd="0" parTransId="{5ED28C95-8BEB-4B6F-8C7B-CC4178F0768F}" sibTransId="{52C426F5-655A-45C1-A237-4E29C2A27CF8}"/>
    <dgm:cxn modelId="{BB507824-3852-4C5A-95C3-86DDD0921669}" type="presOf" srcId="{6032699B-16EE-4F99-B700-BDDAF33058D5}" destId="{BD489A50-B531-411F-B806-8143F019DF19}" srcOrd="0" destOrd="0" presId="urn:microsoft.com/office/officeart/2005/8/layout/list1"/>
    <dgm:cxn modelId="{CBF29755-A177-4E21-BBAC-C6331B466351}" type="presOf" srcId="{FBCDA052-09EA-468C-B3E3-1C628AB7CB48}" destId="{A34B4820-7989-49AD-9E68-CDE212B357C2}" srcOrd="0" destOrd="0" presId="urn:microsoft.com/office/officeart/2005/8/layout/list1"/>
    <dgm:cxn modelId="{A3EB9AFA-A69F-40A2-9C91-C2927564C5D2}" srcId="{1F2DEC35-AB26-4AFE-AF6C-5A55FE03C3C9}" destId="{FBCDA052-09EA-468C-B3E3-1C628AB7CB48}" srcOrd="0" destOrd="0" parTransId="{E50548F1-BE1C-4145-9264-0503DFD88013}" sibTransId="{CB9AFE4E-AA58-4278-8E7A-A95C9AF36EE7}"/>
    <dgm:cxn modelId="{3A86C391-E381-4991-BB4D-791749389816}" type="presOf" srcId="{FBCDA052-09EA-468C-B3E3-1C628AB7CB48}" destId="{12E7A858-7E71-4E0B-8279-35038DED414F}" srcOrd="1" destOrd="0" presId="urn:microsoft.com/office/officeart/2005/8/layout/list1"/>
    <dgm:cxn modelId="{20ACB726-6189-419E-B7FE-B5BC8F10FEB0}" type="presOf" srcId="{1DDAC16D-E406-45BF-A8E6-EF8C69CDFD50}" destId="{E3E0AF57-0B10-448A-96E5-068FDA763836}" srcOrd="0" destOrd="0" presId="urn:microsoft.com/office/officeart/2005/8/layout/list1"/>
    <dgm:cxn modelId="{8525FC7A-585D-4D4F-BAD0-16F512F3B2FD}" srcId="{1F2DEC35-AB26-4AFE-AF6C-5A55FE03C3C9}" destId="{1DDAC16D-E406-45BF-A8E6-EF8C69CDFD50}" srcOrd="1" destOrd="0" parTransId="{86874049-AE3F-4EB0-A11A-11E3CABEF368}" sibTransId="{FC46D467-6AE6-46FF-9E98-05E1139F7E59}"/>
    <dgm:cxn modelId="{B9F7ED33-15B1-4853-982A-BDC975E06C7B}" type="presOf" srcId="{1DDAC16D-E406-45BF-A8E6-EF8C69CDFD50}" destId="{09715756-1DA3-47C6-973C-468C814B523F}" srcOrd="1" destOrd="0" presId="urn:microsoft.com/office/officeart/2005/8/layout/list1"/>
    <dgm:cxn modelId="{C82D107B-D2CB-4A76-9BA7-A6541BCC6A93}" type="presOf" srcId="{6032699B-16EE-4F99-B700-BDDAF33058D5}" destId="{ADA298D5-4EA4-494B-81B6-98D4B0D15FE2}" srcOrd="1" destOrd="0" presId="urn:microsoft.com/office/officeart/2005/8/layout/list1"/>
    <dgm:cxn modelId="{689FAF9C-99B1-4834-BC9E-23AD4769DB75}" type="presOf" srcId="{1F2DEC35-AB26-4AFE-AF6C-5A55FE03C3C9}" destId="{81D61A96-ABE3-45C9-B00E-1BE080391190}" srcOrd="0" destOrd="0" presId="urn:microsoft.com/office/officeart/2005/8/layout/list1"/>
    <dgm:cxn modelId="{B44C6CA2-DBCF-4518-AA8B-640EFEC22C35}" type="presOf" srcId="{64A205D2-AEDE-4BEE-A46F-54DA4D93F83F}" destId="{E5671D1E-1416-464F-B09E-50956AD09D19}" srcOrd="1" destOrd="0" presId="urn:microsoft.com/office/officeart/2005/8/layout/list1"/>
    <dgm:cxn modelId="{618AEC26-CC1E-4E9E-B83F-8441963C9809}" type="presOf" srcId="{64A205D2-AEDE-4BEE-A46F-54DA4D93F83F}" destId="{50AF2CBD-E8EB-432A-B34D-F7AA52170A59}" srcOrd="0" destOrd="0" presId="urn:microsoft.com/office/officeart/2005/8/layout/list1"/>
    <dgm:cxn modelId="{9FBFA455-E7DF-4C26-965E-BE14F8453EB8}" srcId="{1F2DEC35-AB26-4AFE-AF6C-5A55FE03C3C9}" destId="{64A205D2-AEDE-4BEE-A46F-54DA4D93F83F}" srcOrd="2" destOrd="0" parTransId="{B61001D7-4E3F-4DAF-81CE-81712EE5734A}" sibTransId="{EBBAEFE8-E1D9-4018-8CEE-A38C1566ABEC}"/>
    <dgm:cxn modelId="{DF59F6D5-4302-4C2E-BF47-31828C5C422D}" type="presParOf" srcId="{81D61A96-ABE3-45C9-B00E-1BE080391190}" destId="{03E71DD3-B271-4BA0-9A91-A4036DEFB9E9}" srcOrd="0" destOrd="0" presId="urn:microsoft.com/office/officeart/2005/8/layout/list1"/>
    <dgm:cxn modelId="{E5EABAA8-7192-4BCA-A732-FC6D5610EE0D}" type="presParOf" srcId="{03E71DD3-B271-4BA0-9A91-A4036DEFB9E9}" destId="{A34B4820-7989-49AD-9E68-CDE212B357C2}" srcOrd="0" destOrd="0" presId="urn:microsoft.com/office/officeart/2005/8/layout/list1"/>
    <dgm:cxn modelId="{C584E88F-8302-4398-B76B-B21A751ED34B}" type="presParOf" srcId="{03E71DD3-B271-4BA0-9A91-A4036DEFB9E9}" destId="{12E7A858-7E71-4E0B-8279-35038DED414F}" srcOrd="1" destOrd="0" presId="urn:microsoft.com/office/officeart/2005/8/layout/list1"/>
    <dgm:cxn modelId="{CD73667D-5E86-4B75-9177-C193B4227AC2}" type="presParOf" srcId="{81D61A96-ABE3-45C9-B00E-1BE080391190}" destId="{C50C5D28-5AC6-49C3-BE16-FBF87311DA9E}" srcOrd="1" destOrd="0" presId="urn:microsoft.com/office/officeart/2005/8/layout/list1"/>
    <dgm:cxn modelId="{D60D56ED-AE92-4354-8EB7-443F2413F669}" type="presParOf" srcId="{81D61A96-ABE3-45C9-B00E-1BE080391190}" destId="{2D2E5C8E-0386-45ED-9FE0-1CE43A152DEA}" srcOrd="2" destOrd="0" presId="urn:microsoft.com/office/officeart/2005/8/layout/list1"/>
    <dgm:cxn modelId="{AE792AED-7135-4493-A6DD-7A4AD11D134D}" type="presParOf" srcId="{81D61A96-ABE3-45C9-B00E-1BE080391190}" destId="{7ADB5CB5-5AED-4C56-96BA-703333988447}" srcOrd="3" destOrd="0" presId="urn:microsoft.com/office/officeart/2005/8/layout/list1"/>
    <dgm:cxn modelId="{F5C6C175-5264-4734-ABA0-FD545BBAC8ED}" type="presParOf" srcId="{81D61A96-ABE3-45C9-B00E-1BE080391190}" destId="{A5F0BB9A-2E48-473C-A59D-BEA84F7AFFC8}" srcOrd="4" destOrd="0" presId="urn:microsoft.com/office/officeart/2005/8/layout/list1"/>
    <dgm:cxn modelId="{8AF0D6BB-34FF-4CBF-815C-953D00DD31C5}" type="presParOf" srcId="{A5F0BB9A-2E48-473C-A59D-BEA84F7AFFC8}" destId="{E3E0AF57-0B10-448A-96E5-068FDA763836}" srcOrd="0" destOrd="0" presId="urn:microsoft.com/office/officeart/2005/8/layout/list1"/>
    <dgm:cxn modelId="{B7D66ACD-9315-4C69-BB7E-5C4AA89854D9}" type="presParOf" srcId="{A5F0BB9A-2E48-473C-A59D-BEA84F7AFFC8}" destId="{09715756-1DA3-47C6-973C-468C814B523F}" srcOrd="1" destOrd="0" presId="urn:microsoft.com/office/officeart/2005/8/layout/list1"/>
    <dgm:cxn modelId="{C459856D-CCDA-4B67-84B1-9D8F52A6B2C1}" type="presParOf" srcId="{81D61A96-ABE3-45C9-B00E-1BE080391190}" destId="{E2F8374F-1F65-498A-9186-36383B01AAB9}" srcOrd="5" destOrd="0" presId="urn:microsoft.com/office/officeart/2005/8/layout/list1"/>
    <dgm:cxn modelId="{C616DB7D-621E-4666-B1DE-EE1493F90343}" type="presParOf" srcId="{81D61A96-ABE3-45C9-B00E-1BE080391190}" destId="{5440CD14-213E-4218-8385-894FD42F4371}" srcOrd="6" destOrd="0" presId="urn:microsoft.com/office/officeart/2005/8/layout/list1"/>
    <dgm:cxn modelId="{3692D823-A3F0-489F-A7CD-2E0A29D4999F}" type="presParOf" srcId="{81D61A96-ABE3-45C9-B00E-1BE080391190}" destId="{24C6E4DC-C53F-4997-A23C-53652C69CBC0}" srcOrd="7" destOrd="0" presId="urn:microsoft.com/office/officeart/2005/8/layout/list1"/>
    <dgm:cxn modelId="{B806B82A-518D-4AD2-9A68-FD776567C01D}" type="presParOf" srcId="{81D61A96-ABE3-45C9-B00E-1BE080391190}" destId="{4D5B348A-DF54-4C5C-A041-0BBB8A5CFCC3}" srcOrd="8" destOrd="0" presId="urn:microsoft.com/office/officeart/2005/8/layout/list1"/>
    <dgm:cxn modelId="{F09F4158-BA09-425B-A368-475731C68A64}" type="presParOf" srcId="{4D5B348A-DF54-4C5C-A041-0BBB8A5CFCC3}" destId="{50AF2CBD-E8EB-432A-B34D-F7AA52170A59}" srcOrd="0" destOrd="0" presId="urn:microsoft.com/office/officeart/2005/8/layout/list1"/>
    <dgm:cxn modelId="{7E5764C4-454C-44C4-9CFD-290A4D5FC92B}" type="presParOf" srcId="{4D5B348A-DF54-4C5C-A041-0BBB8A5CFCC3}" destId="{E5671D1E-1416-464F-B09E-50956AD09D19}" srcOrd="1" destOrd="0" presId="urn:microsoft.com/office/officeart/2005/8/layout/list1"/>
    <dgm:cxn modelId="{1E99B9AD-965B-4DBD-857D-7BFC7B33AB75}" type="presParOf" srcId="{81D61A96-ABE3-45C9-B00E-1BE080391190}" destId="{A1E8F829-F556-449B-A504-D1154FA34EBD}" srcOrd="9" destOrd="0" presId="urn:microsoft.com/office/officeart/2005/8/layout/list1"/>
    <dgm:cxn modelId="{08DCD80E-9D85-489A-8800-2A92BF2D8FF9}" type="presParOf" srcId="{81D61A96-ABE3-45C9-B00E-1BE080391190}" destId="{96D6C8A7-C9E6-4327-9BBB-B8FBA4B9B0DB}" srcOrd="10" destOrd="0" presId="urn:microsoft.com/office/officeart/2005/8/layout/list1"/>
    <dgm:cxn modelId="{C0C8622B-735D-49A4-A718-FF5BE99FD328}" type="presParOf" srcId="{81D61A96-ABE3-45C9-B00E-1BE080391190}" destId="{C16CAF7F-5379-4CF3-9D7C-E59A574AC510}" srcOrd="11" destOrd="0" presId="urn:microsoft.com/office/officeart/2005/8/layout/list1"/>
    <dgm:cxn modelId="{28098881-F66C-431C-B22F-F1C2BFA743AC}" type="presParOf" srcId="{81D61A96-ABE3-45C9-B00E-1BE080391190}" destId="{3A85B5DB-69D3-4559-AEC6-BB2115D83A11}" srcOrd="12" destOrd="0" presId="urn:microsoft.com/office/officeart/2005/8/layout/list1"/>
    <dgm:cxn modelId="{31E4336C-5E47-449D-BB01-CF2B199F17B6}" type="presParOf" srcId="{3A85B5DB-69D3-4559-AEC6-BB2115D83A11}" destId="{BD489A50-B531-411F-B806-8143F019DF19}" srcOrd="0" destOrd="0" presId="urn:microsoft.com/office/officeart/2005/8/layout/list1"/>
    <dgm:cxn modelId="{3E7A38E9-E92A-4788-BADA-5A8D9A233BCD}" type="presParOf" srcId="{3A85B5DB-69D3-4559-AEC6-BB2115D83A11}" destId="{ADA298D5-4EA4-494B-81B6-98D4B0D15FE2}" srcOrd="1" destOrd="0" presId="urn:microsoft.com/office/officeart/2005/8/layout/list1"/>
    <dgm:cxn modelId="{097FDD60-D13D-4877-B4EA-92AB19558926}" type="presParOf" srcId="{81D61A96-ABE3-45C9-B00E-1BE080391190}" destId="{7C3C8AEC-C16E-4586-AD05-00C670A8F498}" srcOrd="13" destOrd="0" presId="urn:microsoft.com/office/officeart/2005/8/layout/list1"/>
    <dgm:cxn modelId="{420673C8-9B85-40D7-9EC7-FE40AEF9D009}" type="presParOf" srcId="{81D61A96-ABE3-45C9-B00E-1BE080391190}" destId="{2084321F-8420-4602-8A67-845FDF6A47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5BD59C-BC3E-48E7-94F8-9A3DAB06F13E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808012-8F99-4211-9DC0-2359487B03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3EF2-F820-4155-B224-F18CB92B4FEA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C222-F1EF-4B59-A15B-07C407D862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89BD-45F1-4A7B-A54A-69CB935B2AAC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F291-A590-407E-BBE6-2CAC1BFFAD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AE76-B6AC-43C7-9253-5B9A64DC5BCA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0DF6-3641-470D-A514-E8B3A2B94F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rge1\Dropbox\MEB-LOGO şeffaf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26150"/>
            <a:ext cx="8636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Arge1\Desktop\ecas\erasmus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6243638"/>
            <a:ext cx="2714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7524750" y="6308725"/>
            <a:ext cx="1268413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tr-TR"/>
              <a:t>10-11. Mart 2014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32E7-2CAC-4BF5-8738-EB7ED8262382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6F37-B309-4F68-B60F-80427E2076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0C17-F81A-484A-872E-7E2C525A4030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1909-358F-4D59-B7B0-A8DC42466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C896-4C90-409C-9BE5-326AF577F050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E95E-7189-454D-920B-D99BA0CEF8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6C91-17A3-4DA9-A7DE-11CA4B45DB83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81B4-4F03-4B1B-AEB2-C13C668DAA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91CE-8809-42D9-B85E-41E11746E1D8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B2BD-D8D9-4B6A-A0BE-D0C8E3D282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BCDF-7C87-4432-89A2-EBEF1AF9C802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62C1-4E7E-4DED-892A-810043F325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3C92-AEA2-441D-AF4C-229A118ED247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B89AA-BBB2-4D14-8D96-4E83B5CF23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EF097-6E51-4684-9377-AC3BFC344E46}" type="datetimeFigureOut">
              <a:rPr lang="tr-TR"/>
              <a:pPr>
                <a:defRPr/>
              </a:pPr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D4F72-A0C5-4016-9C97-66A09345B4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ülcan Emre\Desktop\ecas\ecas 4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2360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Gülcan Emre\Desktop\ecas\ecas 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8738"/>
            <a:ext cx="9144000" cy="46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Oval"/>
          <p:cNvSpPr/>
          <p:nvPr/>
        </p:nvSpPr>
        <p:spPr>
          <a:xfrm>
            <a:off x="1692275" y="2420938"/>
            <a:ext cx="5688013" cy="1439862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Gülcan Emre\Desktop\ecas\ecas 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ülcan Emre\Desktop\ecas\ecas 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4288"/>
            <a:ext cx="91646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424390" y="1052736"/>
            <a:ext cx="8189741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Okulunuzun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TURNA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</a:t>
            </a:r>
            <a:r>
              <a:rPr lang="tr-TR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isteminde kaydı var mı?</a:t>
            </a:r>
            <a:endParaRPr lang="tr-T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Gülcan Emre\Desktop\ecas\turn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22225"/>
            <a:ext cx="9232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Oval"/>
          <p:cNvSpPr/>
          <p:nvPr/>
        </p:nvSpPr>
        <p:spPr>
          <a:xfrm>
            <a:off x="5795963" y="476250"/>
            <a:ext cx="1296987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Gülcan Emre\Desktop\ecas\ecas 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80513" cy="494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3294063" y="3284538"/>
            <a:ext cx="1296987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Gülcan Emre\Desktop\ecas\ecas 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0907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1619250" y="2493963"/>
            <a:ext cx="2305050" cy="6477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Gülcan Emre\Desktop\ecas\ecas 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Oval"/>
          <p:cNvSpPr/>
          <p:nvPr/>
        </p:nvSpPr>
        <p:spPr>
          <a:xfrm>
            <a:off x="2339975" y="765175"/>
            <a:ext cx="4319588" cy="6477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" name="2 Oval"/>
          <p:cNvSpPr/>
          <p:nvPr/>
        </p:nvSpPr>
        <p:spPr>
          <a:xfrm>
            <a:off x="1619250" y="2565400"/>
            <a:ext cx="1800225" cy="93503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Gülcan Emre\Desktop\ecas\ecas 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ülcan Emre\Desktop\ecas\ecas 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Gülcan Emre\Desktop\ecas\ecas 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8" y="-17463"/>
            <a:ext cx="8959851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Oval"/>
          <p:cNvSpPr/>
          <p:nvPr/>
        </p:nvSpPr>
        <p:spPr>
          <a:xfrm>
            <a:off x="3708400" y="2276475"/>
            <a:ext cx="1295400" cy="28892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Gülcan Emre\Desktop\ecas\ecas 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6988"/>
            <a:ext cx="91789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0</Words>
  <Application>Microsoft Office PowerPoint</Application>
  <PresentationFormat>Ekran Gösterisi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Calibri</vt:lpstr>
      <vt:lpstr>Arial</vt:lpstr>
      <vt:lpstr>Ofis Teması</vt:lpstr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Arge1</dc:creator>
  <cp:lastModifiedBy>pcc</cp:lastModifiedBy>
  <cp:revision>62</cp:revision>
  <dcterms:created xsi:type="dcterms:W3CDTF">2014-03-07T12:20:41Z</dcterms:created>
  <dcterms:modified xsi:type="dcterms:W3CDTF">2015-10-14T07:30:26Z</dcterms:modified>
</cp:coreProperties>
</file>