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1" r:id="rId2"/>
    <p:sldId id="257" r:id="rId3"/>
    <p:sldId id="258" r:id="rId4"/>
    <p:sldId id="259" r:id="rId5"/>
    <p:sldId id="260" r:id="rId6"/>
    <p:sldId id="261" r:id="rId7"/>
    <p:sldId id="30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4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DEC35-AB26-4AFE-AF6C-5A55FE03C3C9}" type="doc">
      <dgm:prSet loTypeId="urn:microsoft.com/office/officeart/2005/8/layout/list1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BCDA052-09EA-468C-B3E3-1C628AB7CB48}">
      <dgm:prSet phldrT="[Metin]"/>
      <dgm:spPr/>
      <dgm:t>
        <a:bodyPr/>
        <a:lstStyle/>
        <a:p>
          <a:r>
            <a:rPr lang="tr-TR" dirty="0" smtClean="0"/>
            <a:t>ECAS kaydı</a:t>
          </a:r>
          <a:endParaRPr lang="tr-TR" dirty="0"/>
        </a:p>
      </dgm:t>
    </dgm:pt>
    <dgm:pt modelId="{E50548F1-BE1C-4145-9264-0503DFD88013}" type="parTrans" cxnId="{A3EB9AFA-A69F-40A2-9C91-C2927564C5D2}">
      <dgm:prSet/>
      <dgm:spPr/>
      <dgm:t>
        <a:bodyPr/>
        <a:lstStyle/>
        <a:p>
          <a:endParaRPr lang="tr-TR"/>
        </a:p>
      </dgm:t>
    </dgm:pt>
    <dgm:pt modelId="{CB9AFE4E-AA58-4278-8E7A-A95C9AF36EE7}" type="sibTrans" cxnId="{A3EB9AFA-A69F-40A2-9C91-C2927564C5D2}">
      <dgm:prSet/>
      <dgm:spPr/>
      <dgm:t>
        <a:bodyPr/>
        <a:lstStyle/>
        <a:p>
          <a:endParaRPr lang="tr-TR"/>
        </a:p>
      </dgm:t>
    </dgm:pt>
    <dgm:pt modelId="{1DDAC16D-E406-45BF-A8E6-EF8C69CDFD50}">
      <dgm:prSet phldrT="[Metin]"/>
      <dgm:spPr/>
      <dgm:t>
        <a:bodyPr/>
        <a:lstStyle/>
        <a:p>
          <a:r>
            <a:rPr lang="tr-TR" dirty="0" smtClean="0"/>
            <a:t>PIC kodu</a:t>
          </a:r>
          <a:endParaRPr lang="tr-TR" dirty="0"/>
        </a:p>
      </dgm:t>
    </dgm:pt>
    <dgm:pt modelId="{86874049-AE3F-4EB0-A11A-11E3CABEF368}" type="parTrans" cxnId="{8525FC7A-585D-4D4F-BAD0-16F512F3B2FD}">
      <dgm:prSet/>
      <dgm:spPr/>
      <dgm:t>
        <a:bodyPr/>
        <a:lstStyle/>
        <a:p>
          <a:endParaRPr lang="tr-TR"/>
        </a:p>
      </dgm:t>
    </dgm:pt>
    <dgm:pt modelId="{FC46D467-6AE6-46FF-9E98-05E1139F7E59}" type="sibTrans" cxnId="{8525FC7A-585D-4D4F-BAD0-16F512F3B2FD}">
      <dgm:prSet/>
      <dgm:spPr/>
      <dgm:t>
        <a:bodyPr/>
        <a:lstStyle/>
        <a:p>
          <a:endParaRPr lang="tr-TR"/>
        </a:p>
      </dgm:t>
    </dgm:pt>
    <dgm:pt modelId="{6032699B-16EE-4F99-B700-BDDAF33058D5}">
      <dgm:prSet phldrT="[Metin]"/>
      <dgm:spPr/>
      <dgm:t>
        <a:bodyPr/>
        <a:lstStyle/>
        <a:p>
          <a:r>
            <a:rPr lang="tr-TR" dirty="0" smtClean="0"/>
            <a:t>TURNA kaydı</a:t>
          </a:r>
          <a:endParaRPr lang="tr-TR" dirty="0"/>
        </a:p>
      </dgm:t>
    </dgm:pt>
    <dgm:pt modelId="{5ED28C95-8BEB-4B6F-8C7B-CC4178F0768F}" type="parTrans" cxnId="{C8ED0DC3-F0DB-4848-B10F-592ECF0BD3E2}">
      <dgm:prSet/>
      <dgm:spPr/>
      <dgm:t>
        <a:bodyPr/>
        <a:lstStyle/>
        <a:p>
          <a:endParaRPr lang="tr-TR"/>
        </a:p>
      </dgm:t>
    </dgm:pt>
    <dgm:pt modelId="{52C426F5-655A-45C1-A237-4E29C2A27CF8}" type="sibTrans" cxnId="{C8ED0DC3-F0DB-4848-B10F-592ECF0BD3E2}">
      <dgm:prSet/>
      <dgm:spPr/>
      <dgm:t>
        <a:bodyPr/>
        <a:lstStyle/>
        <a:p>
          <a:endParaRPr lang="tr-TR"/>
        </a:p>
      </dgm:t>
    </dgm:pt>
    <dgm:pt modelId="{64A205D2-AEDE-4BEE-A46F-54DA4D93F83F}">
      <dgm:prSet/>
      <dgm:spPr/>
      <dgm:t>
        <a:bodyPr/>
        <a:lstStyle/>
        <a:p>
          <a:r>
            <a:rPr lang="tr-TR" dirty="0" smtClean="0"/>
            <a:t>Belge yükleme</a:t>
          </a:r>
          <a:endParaRPr lang="tr-TR" dirty="0"/>
        </a:p>
      </dgm:t>
    </dgm:pt>
    <dgm:pt modelId="{B61001D7-4E3F-4DAF-81CE-81712EE5734A}" type="parTrans" cxnId="{9FBFA455-E7DF-4C26-965E-BE14F8453EB8}">
      <dgm:prSet/>
      <dgm:spPr/>
      <dgm:t>
        <a:bodyPr/>
        <a:lstStyle/>
        <a:p>
          <a:endParaRPr lang="tr-TR"/>
        </a:p>
      </dgm:t>
    </dgm:pt>
    <dgm:pt modelId="{EBBAEFE8-E1D9-4018-8CEE-A38C1566ABEC}" type="sibTrans" cxnId="{9FBFA455-E7DF-4C26-965E-BE14F8453EB8}">
      <dgm:prSet/>
      <dgm:spPr/>
      <dgm:t>
        <a:bodyPr/>
        <a:lstStyle/>
        <a:p>
          <a:endParaRPr lang="tr-TR"/>
        </a:p>
      </dgm:t>
    </dgm:pt>
    <dgm:pt modelId="{81D61A96-ABE3-45C9-B00E-1BE080391190}" type="pres">
      <dgm:prSet presAssocID="{1F2DEC35-AB26-4AFE-AF6C-5A55FE03C3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E71DD3-B271-4BA0-9A91-A4036DEFB9E9}" type="pres">
      <dgm:prSet presAssocID="{FBCDA052-09EA-468C-B3E3-1C628AB7CB48}" presName="parentLin" presStyleCnt="0"/>
      <dgm:spPr/>
    </dgm:pt>
    <dgm:pt modelId="{A34B4820-7989-49AD-9E68-CDE212B357C2}" type="pres">
      <dgm:prSet presAssocID="{FBCDA052-09EA-468C-B3E3-1C628AB7CB48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2E7A858-7E71-4E0B-8279-35038DED414F}" type="pres">
      <dgm:prSet presAssocID="{FBCDA052-09EA-468C-B3E3-1C628AB7C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0C5D28-5AC6-49C3-BE16-FBF87311DA9E}" type="pres">
      <dgm:prSet presAssocID="{FBCDA052-09EA-468C-B3E3-1C628AB7CB48}" presName="negativeSpace" presStyleCnt="0"/>
      <dgm:spPr/>
    </dgm:pt>
    <dgm:pt modelId="{2D2E5C8E-0386-45ED-9FE0-1CE43A152DEA}" type="pres">
      <dgm:prSet presAssocID="{FBCDA052-09EA-468C-B3E3-1C628AB7CB48}" presName="childText" presStyleLbl="conFgAcc1" presStyleIdx="0" presStyleCnt="4">
        <dgm:presLayoutVars>
          <dgm:bulletEnabled val="1"/>
        </dgm:presLayoutVars>
      </dgm:prSet>
      <dgm:spPr/>
    </dgm:pt>
    <dgm:pt modelId="{7ADB5CB5-5AED-4C56-96BA-703333988447}" type="pres">
      <dgm:prSet presAssocID="{CB9AFE4E-AA58-4278-8E7A-A95C9AF36EE7}" presName="spaceBetweenRectangles" presStyleCnt="0"/>
      <dgm:spPr/>
    </dgm:pt>
    <dgm:pt modelId="{A5F0BB9A-2E48-473C-A59D-BEA84F7AFFC8}" type="pres">
      <dgm:prSet presAssocID="{1DDAC16D-E406-45BF-A8E6-EF8C69CDFD50}" presName="parentLin" presStyleCnt="0"/>
      <dgm:spPr/>
    </dgm:pt>
    <dgm:pt modelId="{E3E0AF57-0B10-448A-96E5-068FDA763836}" type="pres">
      <dgm:prSet presAssocID="{1DDAC16D-E406-45BF-A8E6-EF8C69CDFD5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9715756-1DA3-47C6-973C-468C814B523F}" type="pres">
      <dgm:prSet presAssocID="{1DDAC16D-E406-45BF-A8E6-EF8C69CDFD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F8374F-1F65-498A-9186-36383B01AAB9}" type="pres">
      <dgm:prSet presAssocID="{1DDAC16D-E406-45BF-A8E6-EF8C69CDFD50}" presName="negativeSpace" presStyleCnt="0"/>
      <dgm:spPr/>
    </dgm:pt>
    <dgm:pt modelId="{5440CD14-213E-4218-8385-894FD42F4371}" type="pres">
      <dgm:prSet presAssocID="{1DDAC16D-E406-45BF-A8E6-EF8C69CDFD50}" presName="childText" presStyleLbl="conFgAcc1" presStyleIdx="1" presStyleCnt="4">
        <dgm:presLayoutVars>
          <dgm:bulletEnabled val="1"/>
        </dgm:presLayoutVars>
      </dgm:prSet>
      <dgm:spPr/>
    </dgm:pt>
    <dgm:pt modelId="{24C6E4DC-C53F-4997-A23C-53652C69CBC0}" type="pres">
      <dgm:prSet presAssocID="{FC46D467-6AE6-46FF-9E98-05E1139F7E59}" presName="spaceBetweenRectangles" presStyleCnt="0"/>
      <dgm:spPr/>
    </dgm:pt>
    <dgm:pt modelId="{4D5B348A-DF54-4C5C-A041-0BBB8A5CFCC3}" type="pres">
      <dgm:prSet presAssocID="{64A205D2-AEDE-4BEE-A46F-54DA4D93F83F}" presName="parentLin" presStyleCnt="0"/>
      <dgm:spPr/>
    </dgm:pt>
    <dgm:pt modelId="{50AF2CBD-E8EB-432A-B34D-F7AA52170A59}" type="pres">
      <dgm:prSet presAssocID="{64A205D2-AEDE-4BEE-A46F-54DA4D93F83F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E5671D1E-1416-464F-B09E-50956AD09D19}" type="pres">
      <dgm:prSet presAssocID="{64A205D2-AEDE-4BEE-A46F-54DA4D93F8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E8F829-F556-449B-A504-D1154FA34EBD}" type="pres">
      <dgm:prSet presAssocID="{64A205D2-AEDE-4BEE-A46F-54DA4D93F83F}" presName="negativeSpace" presStyleCnt="0"/>
      <dgm:spPr/>
    </dgm:pt>
    <dgm:pt modelId="{96D6C8A7-C9E6-4327-9BBB-B8FBA4B9B0DB}" type="pres">
      <dgm:prSet presAssocID="{64A205D2-AEDE-4BEE-A46F-54DA4D93F83F}" presName="childText" presStyleLbl="conFgAcc1" presStyleIdx="2" presStyleCnt="4">
        <dgm:presLayoutVars>
          <dgm:bulletEnabled val="1"/>
        </dgm:presLayoutVars>
      </dgm:prSet>
      <dgm:spPr/>
    </dgm:pt>
    <dgm:pt modelId="{C16CAF7F-5379-4CF3-9D7C-E59A574AC510}" type="pres">
      <dgm:prSet presAssocID="{EBBAEFE8-E1D9-4018-8CEE-A38C1566ABEC}" presName="spaceBetweenRectangles" presStyleCnt="0"/>
      <dgm:spPr/>
    </dgm:pt>
    <dgm:pt modelId="{3A85B5DB-69D3-4559-AEC6-BB2115D83A11}" type="pres">
      <dgm:prSet presAssocID="{6032699B-16EE-4F99-B700-BDDAF33058D5}" presName="parentLin" presStyleCnt="0"/>
      <dgm:spPr/>
    </dgm:pt>
    <dgm:pt modelId="{BD489A50-B531-411F-B806-8143F019DF19}" type="pres">
      <dgm:prSet presAssocID="{6032699B-16EE-4F99-B700-BDDAF33058D5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DA298D5-4EA4-494B-81B6-98D4B0D15FE2}" type="pres">
      <dgm:prSet presAssocID="{6032699B-16EE-4F99-B700-BDDAF33058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C8AEC-C16E-4586-AD05-00C670A8F498}" type="pres">
      <dgm:prSet presAssocID="{6032699B-16EE-4F99-B700-BDDAF33058D5}" presName="negativeSpace" presStyleCnt="0"/>
      <dgm:spPr/>
    </dgm:pt>
    <dgm:pt modelId="{2084321F-8420-4602-8A67-845FDF6A4741}" type="pres">
      <dgm:prSet presAssocID="{6032699B-16EE-4F99-B700-BDDAF33058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ED0DC3-F0DB-4848-B10F-592ECF0BD3E2}" srcId="{1F2DEC35-AB26-4AFE-AF6C-5A55FE03C3C9}" destId="{6032699B-16EE-4F99-B700-BDDAF33058D5}" srcOrd="3" destOrd="0" parTransId="{5ED28C95-8BEB-4B6F-8C7B-CC4178F0768F}" sibTransId="{52C426F5-655A-45C1-A237-4E29C2A27CF8}"/>
    <dgm:cxn modelId="{BB507824-3852-4C5A-95C3-86DDD0921669}" type="presOf" srcId="{6032699B-16EE-4F99-B700-BDDAF33058D5}" destId="{BD489A50-B531-411F-B806-8143F019DF19}" srcOrd="0" destOrd="0" presId="urn:microsoft.com/office/officeart/2005/8/layout/list1"/>
    <dgm:cxn modelId="{CBF29755-A177-4E21-BBAC-C6331B466351}" type="presOf" srcId="{FBCDA052-09EA-468C-B3E3-1C628AB7CB48}" destId="{A34B4820-7989-49AD-9E68-CDE212B357C2}" srcOrd="0" destOrd="0" presId="urn:microsoft.com/office/officeart/2005/8/layout/list1"/>
    <dgm:cxn modelId="{A3EB9AFA-A69F-40A2-9C91-C2927564C5D2}" srcId="{1F2DEC35-AB26-4AFE-AF6C-5A55FE03C3C9}" destId="{FBCDA052-09EA-468C-B3E3-1C628AB7CB48}" srcOrd="0" destOrd="0" parTransId="{E50548F1-BE1C-4145-9264-0503DFD88013}" sibTransId="{CB9AFE4E-AA58-4278-8E7A-A95C9AF36EE7}"/>
    <dgm:cxn modelId="{3A86C391-E381-4991-BB4D-791749389816}" type="presOf" srcId="{FBCDA052-09EA-468C-B3E3-1C628AB7CB48}" destId="{12E7A858-7E71-4E0B-8279-35038DED414F}" srcOrd="1" destOrd="0" presId="urn:microsoft.com/office/officeart/2005/8/layout/list1"/>
    <dgm:cxn modelId="{20ACB726-6189-419E-B7FE-B5BC8F10FEB0}" type="presOf" srcId="{1DDAC16D-E406-45BF-A8E6-EF8C69CDFD50}" destId="{E3E0AF57-0B10-448A-96E5-068FDA763836}" srcOrd="0" destOrd="0" presId="urn:microsoft.com/office/officeart/2005/8/layout/list1"/>
    <dgm:cxn modelId="{8525FC7A-585D-4D4F-BAD0-16F512F3B2FD}" srcId="{1F2DEC35-AB26-4AFE-AF6C-5A55FE03C3C9}" destId="{1DDAC16D-E406-45BF-A8E6-EF8C69CDFD50}" srcOrd="1" destOrd="0" parTransId="{86874049-AE3F-4EB0-A11A-11E3CABEF368}" sibTransId="{FC46D467-6AE6-46FF-9E98-05E1139F7E59}"/>
    <dgm:cxn modelId="{B9F7ED33-15B1-4853-982A-BDC975E06C7B}" type="presOf" srcId="{1DDAC16D-E406-45BF-A8E6-EF8C69CDFD50}" destId="{09715756-1DA3-47C6-973C-468C814B523F}" srcOrd="1" destOrd="0" presId="urn:microsoft.com/office/officeart/2005/8/layout/list1"/>
    <dgm:cxn modelId="{C82D107B-D2CB-4A76-9BA7-A6541BCC6A93}" type="presOf" srcId="{6032699B-16EE-4F99-B700-BDDAF33058D5}" destId="{ADA298D5-4EA4-494B-81B6-98D4B0D15FE2}" srcOrd="1" destOrd="0" presId="urn:microsoft.com/office/officeart/2005/8/layout/list1"/>
    <dgm:cxn modelId="{689FAF9C-99B1-4834-BC9E-23AD4769DB75}" type="presOf" srcId="{1F2DEC35-AB26-4AFE-AF6C-5A55FE03C3C9}" destId="{81D61A96-ABE3-45C9-B00E-1BE080391190}" srcOrd="0" destOrd="0" presId="urn:microsoft.com/office/officeart/2005/8/layout/list1"/>
    <dgm:cxn modelId="{B44C6CA2-DBCF-4518-AA8B-640EFEC22C35}" type="presOf" srcId="{64A205D2-AEDE-4BEE-A46F-54DA4D93F83F}" destId="{E5671D1E-1416-464F-B09E-50956AD09D19}" srcOrd="1" destOrd="0" presId="urn:microsoft.com/office/officeart/2005/8/layout/list1"/>
    <dgm:cxn modelId="{618AEC26-CC1E-4E9E-B83F-8441963C9809}" type="presOf" srcId="{64A205D2-AEDE-4BEE-A46F-54DA4D93F83F}" destId="{50AF2CBD-E8EB-432A-B34D-F7AA52170A59}" srcOrd="0" destOrd="0" presId="urn:microsoft.com/office/officeart/2005/8/layout/list1"/>
    <dgm:cxn modelId="{9FBFA455-E7DF-4C26-965E-BE14F8453EB8}" srcId="{1F2DEC35-AB26-4AFE-AF6C-5A55FE03C3C9}" destId="{64A205D2-AEDE-4BEE-A46F-54DA4D93F83F}" srcOrd="2" destOrd="0" parTransId="{B61001D7-4E3F-4DAF-81CE-81712EE5734A}" sibTransId="{EBBAEFE8-E1D9-4018-8CEE-A38C1566ABEC}"/>
    <dgm:cxn modelId="{DF59F6D5-4302-4C2E-BF47-31828C5C422D}" type="presParOf" srcId="{81D61A96-ABE3-45C9-B00E-1BE080391190}" destId="{03E71DD3-B271-4BA0-9A91-A4036DEFB9E9}" srcOrd="0" destOrd="0" presId="urn:microsoft.com/office/officeart/2005/8/layout/list1"/>
    <dgm:cxn modelId="{E5EABAA8-7192-4BCA-A732-FC6D5610EE0D}" type="presParOf" srcId="{03E71DD3-B271-4BA0-9A91-A4036DEFB9E9}" destId="{A34B4820-7989-49AD-9E68-CDE212B357C2}" srcOrd="0" destOrd="0" presId="urn:microsoft.com/office/officeart/2005/8/layout/list1"/>
    <dgm:cxn modelId="{C584E88F-8302-4398-B76B-B21A751ED34B}" type="presParOf" srcId="{03E71DD3-B271-4BA0-9A91-A4036DEFB9E9}" destId="{12E7A858-7E71-4E0B-8279-35038DED414F}" srcOrd="1" destOrd="0" presId="urn:microsoft.com/office/officeart/2005/8/layout/list1"/>
    <dgm:cxn modelId="{CD73667D-5E86-4B75-9177-C193B4227AC2}" type="presParOf" srcId="{81D61A96-ABE3-45C9-B00E-1BE080391190}" destId="{C50C5D28-5AC6-49C3-BE16-FBF87311DA9E}" srcOrd="1" destOrd="0" presId="urn:microsoft.com/office/officeart/2005/8/layout/list1"/>
    <dgm:cxn modelId="{D60D56ED-AE92-4354-8EB7-443F2413F669}" type="presParOf" srcId="{81D61A96-ABE3-45C9-B00E-1BE080391190}" destId="{2D2E5C8E-0386-45ED-9FE0-1CE43A152DEA}" srcOrd="2" destOrd="0" presId="urn:microsoft.com/office/officeart/2005/8/layout/list1"/>
    <dgm:cxn modelId="{AE792AED-7135-4493-A6DD-7A4AD11D134D}" type="presParOf" srcId="{81D61A96-ABE3-45C9-B00E-1BE080391190}" destId="{7ADB5CB5-5AED-4C56-96BA-703333988447}" srcOrd="3" destOrd="0" presId="urn:microsoft.com/office/officeart/2005/8/layout/list1"/>
    <dgm:cxn modelId="{F5C6C175-5264-4734-ABA0-FD545BBAC8ED}" type="presParOf" srcId="{81D61A96-ABE3-45C9-B00E-1BE080391190}" destId="{A5F0BB9A-2E48-473C-A59D-BEA84F7AFFC8}" srcOrd="4" destOrd="0" presId="urn:microsoft.com/office/officeart/2005/8/layout/list1"/>
    <dgm:cxn modelId="{8AF0D6BB-34FF-4CBF-815C-953D00DD31C5}" type="presParOf" srcId="{A5F0BB9A-2E48-473C-A59D-BEA84F7AFFC8}" destId="{E3E0AF57-0B10-448A-96E5-068FDA763836}" srcOrd="0" destOrd="0" presId="urn:microsoft.com/office/officeart/2005/8/layout/list1"/>
    <dgm:cxn modelId="{B7D66ACD-9315-4C69-BB7E-5C4AA89854D9}" type="presParOf" srcId="{A5F0BB9A-2E48-473C-A59D-BEA84F7AFFC8}" destId="{09715756-1DA3-47C6-973C-468C814B523F}" srcOrd="1" destOrd="0" presId="urn:microsoft.com/office/officeart/2005/8/layout/list1"/>
    <dgm:cxn modelId="{C459856D-CCDA-4B67-84B1-9D8F52A6B2C1}" type="presParOf" srcId="{81D61A96-ABE3-45C9-B00E-1BE080391190}" destId="{E2F8374F-1F65-498A-9186-36383B01AAB9}" srcOrd="5" destOrd="0" presId="urn:microsoft.com/office/officeart/2005/8/layout/list1"/>
    <dgm:cxn modelId="{C616DB7D-621E-4666-B1DE-EE1493F90343}" type="presParOf" srcId="{81D61A96-ABE3-45C9-B00E-1BE080391190}" destId="{5440CD14-213E-4218-8385-894FD42F4371}" srcOrd="6" destOrd="0" presId="urn:microsoft.com/office/officeart/2005/8/layout/list1"/>
    <dgm:cxn modelId="{3692D823-A3F0-489F-A7CD-2E0A29D4999F}" type="presParOf" srcId="{81D61A96-ABE3-45C9-B00E-1BE080391190}" destId="{24C6E4DC-C53F-4997-A23C-53652C69CBC0}" srcOrd="7" destOrd="0" presId="urn:microsoft.com/office/officeart/2005/8/layout/list1"/>
    <dgm:cxn modelId="{B806B82A-518D-4AD2-9A68-FD776567C01D}" type="presParOf" srcId="{81D61A96-ABE3-45C9-B00E-1BE080391190}" destId="{4D5B348A-DF54-4C5C-A041-0BBB8A5CFCC3}" srcOrd="8" destOrd="0" presId="urn:microsoft.com/office/officeart/2005/8/layout/list1"/>
    <dgm:cxn modelId="{F09F4158-BA09-425B-A368-475731C68A64}" type="presParOf" srcId="{4D5B348A-DF54-4C5C-A041-0BBB8A5CFCC3}" destId="{50AF2CBD-E8EB-432A-B34D-F7AA52170A59}" srcOrd="0" destOrd="0" presId="urn:microsoft.com/office/officeart/2005/8/layout/list1"/>
    <dgm:cxn modelId="{7E5764C4-454C-44C4-9CFD-290A4D5FC92B}" type="presParOf" srcId="{4D5B348A-DF54-4C5C-A041-0BBB8A5CFCC3}" destId="{E5671D1E-1416-464F-B09E-50956AD09D19}" srcOrd="1" destOrd="0" presId="urn:microsoft.com/office/officeart/2005/8/layout/list1"/>
    <dgm:cxn modelId="{1E99B9AD-965B-4DBD-857D-7BFC7B33AB75}" type="presParOf" srcId="{81D61A96-ABE3-45C9-B00E-1BE080391190}" destId="{A1E8F829-F556-449B-A504-D1154FA34EBD}" srcOrd="9" destOrd="0" presId="urn:microsoft.com/office/officeart/2005/8/layout/list1"/>
    <dgm:cxn modelId="{08DCD80E-9D85-489A-8800-2A92BF2D8FF9}" type="presParOf" srcId="{81D61A96-ABE3-45C9-B00E-1BE080391190}" destId="{96D6C8A7-C9E6-4327-9BBB-B8FBA4B9B0DB}" srcOrd="10" destOrd="0" presId="urn:microsoft.com/office/officeart/2005/8/layout/list1"/>
    <dgm:cxn modelId="{C0C8622B-735D-49A4-A718-FF5BE99FD328}" type="presParOf" srcId="{81D61A96-ABE3-45C9-B00E-1BE080391190}" destId="{C16CAF7F-5379-4CF3-9D7C-E59A574AC510}" srcOrd="11" destOrd="0" presId="urn:microsoft.com/office/officeart/2005/8/layout/list1"/>
    <dgm:cxn modelId="{28098881-F66C-431C-B22F-F1C2BFA743AC}" type="presParOf" srcId="{81D61A96-ABE3-45C9-B00E-1BE080391190}" destId="{3A85B5DB-69D3-4559-AEC6-BB2115D83A11}" srcOrd="12" destOrd="0" presId="urn:microsoft.com/office/officeart/2005/8/layout/list1"/>
    <dgm:cxn modelId="{31E4336C-5E47-449D-BB01-CF2B199F17B6}" type="presParOf" srcId="{3A85B5DB-69D3-4559-AEC6-BB2115D83A11}" destId="{BD489A50-B531-411F-B806-8143F019DF19}" srcOrd="0" destOrd="0" presId="urn:microsoft.com/office/officeart/2005/8/layout/list1"/>
    <dgm:cxn modelId="{3E7A38E9-E92A-4788-BADA-5A8D9A233BCD}" type="presParOf" srcId="{3A85B5DB-69D3-4559-AEC6-BB2115D83A11}" destId="{ADA298D5-4EA4-494B-81B6-98D4B0D15FE2}" srcOrd="1" destOrd="0" presId="urn:microsoft.com/office/officeart/2005/8/layout/list1"/>
    <dgm:cxn modelId="{097FDD60-D13D-4877-B4EA-92AB19558926}" type="presParOf" srcId="{81D61A96-ABE3-45C9-B00E-1BE080391190}" destId="{7C3C8AEC-C16E-4586-AD05-00C670A8F498}" srcOrd="13" destOrd="0" presId="urn:microsoft.com/office/officeart/2005/8/layout/list1"/>
    <dgm:cxn modelId="{420673C8-9B85-40D7-9EC7-FE40AEF9D009}" type="presParOf" srcId="{81D61A96-ABE3-45C9-B00E-1BE080391190}" destId="{2084321F-8420-4602-8A67-845FDF6A47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45A407-F373-4421-8F66-63BE153898F4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525601-A322-483F-8F07-803FA8EC24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B21E-D721-4880-8599-F45FF860BEBC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C7DE-9441-4C44-8FDC-49865D728A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BD09-2CA3-4411-990D-C6289595E63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A31A-1A64-438C-A8A8-607A6D4DD2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0445-3A0E-4CFA-BAEB-06BD9735E0FB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9A03-6F5B-4DB8-B1B5-638D139A75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ge1\Dropbox\MEB-LOGO şeffaf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26150"/>
            <a:ext cx="863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rge1\Desktop\ecas\erasmu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243638"/>
            <a:ext cx="2714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7524750" y="6308725"/>
            <a:ext cx="126841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tr-TR"/>
              <a:t>10-11. Mart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4A5C-2112-40BA-A389-94994F2E7DF5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A2E0-F6C8-454C-9B66-D34BF4385A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BF7D-D3F8-48EC-961B-7EC5906721AF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9AAC-FA02-4423-B361-6BD185B7E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C3BC-E8A5-457E-B205-728932E0C8A4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D194-4086-413A-8193-03C323E842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7D24-9E42-4A53-AAE3-D9763E3D244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D66E-3FCC-4546-9A7A-A9C185E3C3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5E6B-256E-467E-B5E5-925F2175F70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69B4-5F4D-412D-8656-DDEF741E4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4D44-8659-4155-84B7-CDCCF624EA3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EFDC-0005-478B-BEAF-57B1DD8F48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8C40-D810-4D60-9044-F81538D46373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FD5D-0C62-4FDA-9464-F0A3608435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346B5-31A9-43F1-AA98-3A065493410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5C0D9-70F6-4DC9-9EDC-98C1D9C9C0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Users\Arge1\Desktop\ecas\ecas 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80513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1331913" y="2781300"/>
            <a:ext cx="1439862" cy="28733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rge1\Desktop\ecas\ecas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3059113" y="2205038"/>
            <a:ext cx="2881312" cy="9366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rge1\Desktop\ecas\ecas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763713" y="2276475"/>
            <a:ext cx="1439862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rge1\Desktop\ecas\ecas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Arge1\Desktop\ecas\ecas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49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4284663" y="2276475"/>
            <a:ext cx="2590800" cy="108108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Arge1\Desktop\ecas\ecas 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5508625" y="1557338"/>
            <a:ext cx="1871663" cy="431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1763713" y="2997200"/>
            <a:ext cx="5976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latin typeface="Calibri" pitchFamily="34" charset="0"/>
              </a:rPr>
              <a:t>https://ec.europa.eu/education/participants/portal/desktop/en/home.html</a:t>
            </a:r>
          </a:p>
        </p:txBody>
      </p:sp>
      <p:pic>
        <p:nvPicPr>
          <p:cNvPr id="6" name="Picture 2" descr="C:\Users\Arge1\Desktop\ecas\ecas 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28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6011863" y="1268413"/>
            <a:ext cx="1081087" cy="3603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783660" y="2967335"/>
            <a:ext cx="3576685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Şimdi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PIC kodu!</a:t>
            </a:r>
            <a:endParaRPr lang="tr-TR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C 0.00278 -0.00417 0.00573 -0.0081 0.00503 -0.03866 C 0.00434 -0.06898 0.02413 -0.14815 -0.00417 -0.18287 C -0.03247 -0.21759 -0.13229 -0.21528 -0.16458 -0.24699 C -0.19687 -0.27847 -0.19236 -0.34954 -0.19826 -0.37199 C -0.20417 -0.39421 -0.20208 -0.38796 -0.2 -0.38148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5" grpId="3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Arge1\Desktop\ecas\ecas 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638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 rot="14283665">
            <a:off x="7069138" y="2038350"/>
            <a:ext cx="1570038" cy="4778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908175" y="1268413"/>
            <a:ext cx="1079500" cy="3603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ağ Ok"/>
          <p:cNvSpPr/>
          <p:nvPr/>
        </p:nvSpPr>
        <p:spPr>
          <a:xfrm rot="19049690">
            <a:off x="854075" y="2095500"/>
            <a:ext cx="1570038" cy="4778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rge1\Desktop\ecas\ecas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341438"/>
            <a:ext cx="1343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2339975" y="3789363"/>
            <a:ext cx="1800225" cy="3603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rge1\Desktop\ecas\ecas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Arge1\Desktop\ecas\ecas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Arge1\Desktop\ecas\ecas 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rge1\Desktop\ecas\ecas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0"/>
            <a:ext cx="92075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ağ Ok"/>
          <p:cNvSpPr/>
          <p:nvPr/>
        </p:nvSpPr>
        <p:spPr>
          <a:xfrm rot="10800000">
            <a:off x="5867400" y="2708275"/>
            <a:ext cx="1225550" cy="6492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050" dirty="0"/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6011863" y="2813050"/>
            <a:ext cx="116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000">
                <a:latin typeface="Calibri" pitchFamily="34" charset="0"/>
              </a:rPr>
              <a:t>Okulunuzun ilk kuruluş izin tarihi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011863" y="1323975"/>
            <a:ext cx="420687" cy="1168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rge1\Desktop\ecas\ecas 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333375"/>
            <a:ext cx="9158288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Oval"/>
          <p:cNvSpPr/>
          <p:nvPr/>
        </p:nvSpPr>
        <p:spPr>
          <a:xfrm>
            <a:off x="3563938" y="3500438"/>
            <a:ext cx="1152525" cy="19446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1835150" y="2997200"/>
            <a:ext cx="597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latin typeface="Calibri" pitchFamily="34" charset="0"/>
              </a:rPr>
              <a:t>https://ec.europa.eu/research/participants/portal/desktop/en/home.html</a:t>
            </a:r>
          </a:p>
        </p:txBody>
      </p:sp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2051050" y="1844675"/>
            <a:ext cx="46815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>
                <a:latin typeface="Calibri" pitchFamily="34" charset="0"/>
              </a:rPr>
              <a:t>Kurumunuz için PIC kodu </a:t>
            </a:r>
          </a:p>
          <a:p>
            <a:pPr algn="ctr"/>
            <a:r>
              <a:rPr lang="tr-TR" sz="3600">
                <a:latin typeface="Calibri" pitchFamily="34" charset="0"/>
              </a:rPr>
              <a:t>alınmış mı?</a:t>
            </a:r>
          </a:p>
          <a:p>
            <a:pPr algn="ctr"/>
            <a:endParaRPr lang="tr-TR" sz="3600">
              <a:latin typeface="Calibri" pitchFamily="34" charset="0"/>
            </a:endParaRPr>
          </a:p>
          <a:p>
            <a:pPr algn="ctr"/>
            <a:r>
              <a:rPr lang="tr-TR" sz="3600">
                <a:latin typeface="Calibri" pitchFamily="34" charset="0"/>
              </a:rPr>
              <a:t>Önce kontrol edelim!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1403648" y="1052736"/>
            <a:ext cx="626469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PIC kodu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nasıl alınır?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3773 C 0.04566 -0.0412 0.04861 -0.04468 0.04792 -0.07106 C 0.04722 -0.09745 0.06701 -0.16597 0.03872 -0.19606 C 0.01042 -0.22616 -0.08941 -0.2243 -0.1217 -0.25162 C -0.15399 -0.27893 -0.14948 -0.34051 -0.15538 -0.35995 C -0.16128 -0.3794 -0.1592 -0.37384 -0.15712 -0.36829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1" grpId="2"/>
      <p:bldP spid="11" grpId="3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rge1\Desktop\ecas\ecas 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3173413" y="3500438"/>
            <a:ext cx="2119312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2 Oval"/>
          <p:cNvSpPr/>
          <p:nvPr/>
        </p:nvSpPr>
        <p:spPr>
          <a:xfrm>
            <a:off x="3149600" y="3716338"/>
            <a:ext cx="2117725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rge1\Desktop\ecas\ecas 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rge1\Desktop\ecas\ecas 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3203575" y="1341438"/>
            <a:ext cx="1800225" cy="35877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Arge1\Desktop\ecas\ecas 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Arge1\Desktop\ecas\ecas 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716463" y="1844675"/>
            <a:ext cx="1800225" cy="36036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4579" name="Picture 3" descr="C:\Users\Arge1\Desktop\ecas\ecas 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şağı Ok"/>
          <p:cNvSpPr/>
          <p:nvPr/>
        </p:nvSpPr>
        <p:spPr>
          <a:xfrm rot="5400000">
            <a:off x="6083300" y="1628775"/>
            <a:ext cx="360363" cy="122396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rge1\Desktop\ecas\ecas 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rge1\Desktop\ecas\ecas 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4500563" y="2781300"/>
            <a:ext cx="1800225" cy="36036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Arge1\Desktop\ecas\ecas 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500563" y="1773238"/>
            <a:ext cx="1800225" cy="3603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356100" y="4076700"/>
            <a:ext cx="1008063" cy="36036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rge1\Desktop\ecas\ecas 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356100" y="4149725"/>
            <a:ext cx="1295400" cy="28733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Arge1\Desktop\ecas\ecas 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7894637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Arge1\Desktop\ecas\ecas 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913" y="0"/>
            <a:ext cx="112633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ağ Ok"/>
          <p:cNvSpPr/>
          <p:nvPr/>
        </p:nvSpPr>
        <p:spPr>
          <a:xfrm rot="13648713">
            <a:off x="6416676" y="4033837"/>
            <a:ext cx="2159000" cy="2889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Sağ Ok"/>
          <p:cNvSpPr/>
          <p:nvPr/>
        </p:nvSpPr>
        <p:spPr>
          <a:xfrm rot="19361199">
            <a:off x="4365625" y="3910013"/>
            <a:ext cx="2160588" cy="2889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rge1\Desktop\ecas\ecas 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215438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619250" y="1989138"/>
            <a:ext cx="1368425" cy="28733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rge1\Desktop\ecas\ecas 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572000" y="3357563"/>
            <a:ext cx="1368425" cy="28733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rge1\Desktop\ecas\ecas 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44450"/>
            <a:ext cx="9147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771775" y="1916113"/>
            <a:ext cx="1368425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2771775" y="2205038"/>
            <a:ext cx="1368425" cy="28733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27313" y="3933825"/>
            <a:ext cx="1368425" cy="28733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3276600" y="4437063"/>
            <a:ext cx="935038" cy="28733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rge1\Desktop\ecas\ecas 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64638" cy="49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835150" y="1628775"/>
            <a:ext cx="1584325" cy="259238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67295" y="261803"/>
            <a:ext cx="6056017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Henüz okulunuz için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PIC alınmamış 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önce ECAS kaydı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Yapmanız gerekir!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2" name="Picture 2" descr="C:\Users\Arge1\Desktop\ecas\ecas 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4495800" y="4508500"/>
            <a:ext cx="1368425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Arge1\Desktop\ecas\ecas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9321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6300788" y="1484313"/>
            <a:ext cx="647700" cy="2159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rge1\Desktop\ecas\ecas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Arge1\Desktop\ecas\ecas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9638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708400" y="4292600"/>
            <a:ext cx="647700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</Words>
  <Application>Microsoft Office PowerPoint</Application>
  <PresentationFormat>Ekran Gösterisi (4:3)</PresentationFormat>
  <Paragraphs>12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Calibri</vt:lpstr>
      <vt:lpstr>Arial</vt:lpstr>
      <vt:lpstr>Ofis Teması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Arge1</dc:creator>
  <cp:lastModifiedBy>pcc</cp:lastModifiedBy>
  <cp:revision>62</cp:revision>
  <dcterms:created xsi:type="dcterms:W3CDTF">2014-03-07T12:20:41Z</dcterms:created>
  <dcterms:modified xsi:type="dcterms:W3CDTF">2015-10-14T07:18:39Z</dcterms:modified>
</cp:coreProperties>
</file>