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1" r:id="rId2"/>
    <p:sldId id="317" r:id="rId3"/>
    <p:sldId id="318" r:id="rId4"/>
    <p:sldId id="324" r:id="rId5"/>
    <p:sldId id="325" r:id="rId6"/>
    <p:sldId id="327" r:id="rId7"/>
    <p:sldId id="326" r:id="rId8"/>
    <p:sldId id="328" r:id="rId9"/>
    <p:sldId id="313" r:id="rId10"/>
    <p:sldId id="315" r:id="rId11"/>
    <p:sldId id="316" r:id="rId12"/>
    <p:sldId id="329" r:id="rId13"/>
    <p:sldId id="330" r:id="rId14"/>
    <p:sldId id="331" r:id="rId15"/>
    <p:sldId id="332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169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DEC35-AB26-4AFE-AF6C-5A55FE03C3C9}" type="doc">
      <dgm:prSet loTypeId="urn:microsoft.com/office/officeart/2005/8/layout/list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BCDA052-09EA-468C-B3E3-1C628AB7CB48}">
      <dgm:prSet phldrT="[Metin]"/>
      <dgm:spPr/>
      <dgm:t>
        <a:bodyPr/>
        <a:lstStyle/>
        <a:p>
          <a:r>
            <a:rPr lang="tr-TR" dirty="0" smtClean="0"/>
            <a:t>ECAS kaydı</a:t>
          </a:r>
          <a:endParaRPr lang="tr-TR" dirty="0"/>
        </a:p>
      </dgm:t>
    </dgm:pt>
    <dgm:pt modelId="{E50548F1-BE1C-4145-9264-0503DFD88013}" type="parTrans" cxnId="{A3EB9AFA-A69F-40A2-9C91-C2927564C5D2}">
      <dgm:prSet/>
      <dgm:spPr/>
      <dgm:t>
        <a:bodyPr/>
        <a:lstStyle/>
        <a:p>
          <a:endParaRPr lang="tr-TR"/>
        </a:p>
      </dgm:t>
    </dgm:pt>
    <dgm:pt modelId="{CB9AFE4E-AA58-4278-8E7A-A95C9AF36EE7}" type="sibTrans" cxnId="{A3EB9AFA-A69F-40A2-9C91-C2927564C5D2}">
      <dgm:prSet/>
      <dgm:spPr/>
      <dgm:t>
        <a:bodyPr/>
        <a:lstStyle/>
        <a:p>
          <a:endParaRPr lang="tr-TR"/>
        </a:p>
      </dgm:t>
    </dgm:pt>
    <dgm:pt modelId="{1DDAC16D-E406-45BF-A8E6-EF8C69CDFD50}">
      <dgm:prSet phldrT="[Metin]"/>
      <dgm:spPr/>
      <dgm:t>
        <a:bodyPr/>
        <a:lstStyle/>
        <a:p>
          <a:r>
            <a:rPr lang="tr-TR" dirty="0" smtClean="0"/>
            <a:t>PIC kodu</a:t>
          </a:r>
          <a:endParaRPr lang="tr-TR" dirty="0"/>
        </a:p>
      </dgm:t>
    </dgm:pt>
    <dgm:pt modelId="{86874049-AE3F-4EB0-A11A-11E3CABEF368}" type="parTrans" cxnId="{8525FC7A-585D-4D4F-BAD0-16F512F3B2FD}">
      <dgm:prSet/>
      <dgm:spPr/>
      <dgm:t>
        <a:bodyPr/>
        <a:lstStyle/>
        <a:p>
          <a:endParaRPr lang="tr-TR"/>
        </a:p>
      </dgm:t>
    </dgm:pt>
    <dgm:pt modelId="{FC46D467-6AE6-46FF-9E98-05E1139F7E59}" type="sibTrans" cxnId="{8525FC7A-585D-4D4F-BAD0-16F512F3B2FD}">
      <dgm:prSet/>
      <dgm:spPr/>
      <dgm:t>
        <a:bodyPr/>
        <a:lstStyle/>
        <a:p>
          <a:endParaRPr lang="tr-TR"/>
        </a:p>
      </dgm:t>
    </dgm:pt>
    <dgm:pt modelId="{6032699B-16EE-4F99-B700-BDDAF33058D5}">
      <dgm:prSet phldrT="[Metin]"/>
      <dgm:spPr/>
      <dgm:t>
        <a:bodyPr/>
        <a:lstStyle/>
        <a:p>
          <a:r>
            <a:rPr lang="tr-TR" dirty="0" smtClean="0"/>
            <a:t>TURNA kaydı</a:t>
          </a:r>
          <a:endParaRPr lang="tr-TR" dirty="0"/>
        </a:p>
      </dgm:t>
    </dgm:pt>
    <dgm:pt modelId="{5ED28C95-8BEB-4B6F-8C7B-CC4178F0768F}" type="parTrans" cxnId="{C8ED0DC3-F0DB-4848-B10F-592ECF0BD3E2}">
      <dgm:prSet/>
      <dgm:spPr/>
      <dgm:t>
        <a:bodyPr/>
        <a:lstStyle/>
        <a:p>
          <a:endParaRPr lang="tr-TR"/>
        </a:p>
      </dgm:t>
    </dgm:pt>
    <dgm:pt modelId="{52C426F5-655A-45C1-A237-4E29C2A27CF8}" type="sibTrans" cxnId="{C8ED0DC3-F0DB-4848-B10F-592ECF0BD3E2}">
      <dgm:prSet/>
      <dgm:spPr/>
      <dgm:t>
        <a:bodyPr/>
        <a:lstStyle/>
        <a:p>
          <a:endParaRPr lang="tr-TR"/>
        </a:p>
      </dgm:t>
    </dgm:pt>
    <dgm:pt modelId="{64A205D2-AEDE-4BEE-A46F-54DA4D93F83F}">
      <dgm:prSet/>
      <dgm:spPr/>
      <dgm:t>
        <a:bodyPr/>
        <a:lstStyle/>
        <a:p>
          <a:r>
            <a:rPr lang="tr-TR" dirty="0" smtClean="0"/>
            <a:t>Belge yükleme</a:t>
          </a:r>
          <a:endParaRPr lang="tr-TR" dirty="0"/>
        </a:p>
      </dgm:t>
    </dgm:pt>
    <dgm:pt modelId="{B61001D7-4E3F-4DAF-81CE-81712EE5734A}" type="parTrans" cxnId="{9FBFA455-E7DF-4C26-965E-BE14F8453EB8}">
      <dgm:prSet/>
      <dgm:spPr/>
      <dgm:t>
        <a:bodyPr/>
        <a:lstStyle/>
        <a:p>
          <a:endParaRPr lang="tr-TR"/>
        </a:p>
      </dgm:t>
    </dgm:pt>
    <dgm:pt modelId="{EBBAEFE8-E1D9-4018-8CEE-A38C1566ABEC}" type="sibTrans" cxnId="{9FBFA455-E7DF-4C26-965E-BE14F8453EB8}">
      <dgm:prSet/>
      <dgm:spPr/>
      <dgm:t>
        <a:bodyPr/>
        <a:lstStyle/>
        <a:p>
          <a:endParaRPr lang="tr-TR"/>
        </a:p>
      </dgm:t>
    </dgm:pt>
    <dgm:pt modelId="{81D61A96-ABE3-45C9-B00E-1BE080391190}" type="pres">
      <dgm:prSet presAssocID="{1F2DEC35-AB26-4AFE-AF6C-5A55FE03C3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E71DD3-B271-4BA0-9A91-A4036DEFB9E9}" type="pres">
      <dgm:prSet presAssocID="{FBCDA052-09EA-468C-B3E3-1C628AB7CB48}" presName="parentLin" presStyleCnt="0"/>
      <dgm:spPr/>
    </dgm:pt>
    <dgm:pt modelId="{A34B4820-7989-49AD-9E68-CDE212B357C2}" type="pres">
      <dgm:prSet presAssocID="{FBCDA052-09EA-468C-B3E3-1C628AB7CB48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2E7A858-7E71-4E0B-8279-35038DED414F}" type="pres">
      <dgm:prSet presAssocID="{FBCDA052-09EA-468C-B3E3-1C628AB7CB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0C5D28-5AC6-49C3-BE16-FBF87311DA9E}" type="pres">
      <dgm:prSet presAssocID="{FBCDA052-09EA-468C-B3E3-1C628AB7CB48}" presName="negativeSpace" presStyleCnt="0"/>
      <dgm:spPr/>
    </dgm:pt>
    <dgm:pt modelId="{2D2E5C8E-0386-45ED-9FE0-1CE43A152DEA}" type="pres">
      <dgm:prSet presAssocID="{FBCDA052-09EA-468C-B3E3-1C628AB7CB48}" presName="childText" presStyleLbl="conFgAcc1" presStyleIdx="0" presStyleCnt="4">
        <dgm:presLayoutVars>
          <dgm:bulletEnabled val="1"/>
        </dgm:presLayoutVars>
      </dgm:prSet>
      <dgm:spPr/>
    </dgm:pt>
    <dgm:pt modelId="{7ADB5CB5-5AED-4C56-96BA-703333988447}" type="pres">
      <dgm:prSet presAssocID="{CB9AFE4E-AA58-4278-8E7A-A95C9AF36EE7}" presName="spaceBetweenRectangles" presStyleCnt="0"/>
      <dgm:spPr/>
    </dgm:pt>
    <dgm:pt modelId="{A5F0BB9A-2E48-473C-A59D-BEA84F7AFFC8}" type="pres">
      <dgm:prSet presAssocID="{1DDAC16D-E406-45BF-A8E6-EF8C69CDFD50}" presName="parentLin" presStyleCnt="0"/>
      <dgm:spPr/>
    </dgm:pt>
    <dgm:pt modelId="{E3E0AF57-0B10-448A-96E5-068FDA763836}" type="pres">
      <dgm:prSet presAssocID="{1DDAC16D-E406-45BF-A8E6-EF8C69CDFD5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09715756-1DA3-47C6-973C-468C814B523F}" type="pres">
      <dgm:prSet presAssocID="{1DDAC16D-E406-45BF-A8E6-EF8C69CDFD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F8374F-1F65-498A-9186-36383B01AAB9}" type="pres">
      <dgm:prSet presAssocID="{1DDAC16D-E406-45BF-A8E6-EF8C69CDFD50}" presName="negativeSpace" presStyleCnt="0"/>
      <dgm:spPr/>
    </dgm:pt>
    <dgm:pt modelId="{5440CD14-213E-4218-8385-894FD42F4371}" type="pres">
      <dgm:prSet presAssocID="{1DDAC16D-E406-45BF-A8E6-EF8C69CDFD50}" presName="childText" presStyleLbl="conFgAcc1" presStyleIdx="1" presStyleCnt="4">
        <dgm:presLayoutVars>
          <dgm:bulletEnabled val="1"/>
        </dgm:presLayoutVars>
      </dgm:prSet>
      <dgm:spPr/>
    </dgm:pt>
    <dgm:pt modelId="{24C6E4DC-C53F-4997-A23C-53652C69CBC0}" type="pres">
      <dgm:prSet presAssocID="{FC46D467-6AE6-46FF-9E98-05E1139F7E59}" presName="spaceBetweenRectangles" presStyleCnt="0"/>
      <dgm:spPr/>
    </dgm:pt>
    <dgm:pt modelId="{4D5B348A-DF54-4C5C-A041-0BBB8A5CFCC3}" type="pres">
      <dgm:prSet presAssocID="{64A205D2-AEDE-4BEE-A46F-54DA4D93F83F}" presName="parentLin" presStyleCnt="0"/>
      <dgm:spPr/>
    </dgm:pt>
    <dgm:pt modelId="{50AF2CBD-E8EB-432A-B34D-F7AA52170A59}" type="pres">
      <dgm:prSet presAssocID="{64A205D2-AEDE-4BEE-A46F-54DA4D93F83F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E5671D1E-1416-464F-B09E-50956AD09D19}" type="pres">
      <dgm:prSet presAssocID="{64A205D2-AEDE-4BEE-A46F-54DA4D93F8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E8F829-F556-449B-A504-D1154FA34EBD}" type="pres">
      <dgm:prSet presAssocID="{64A205D2-AEDE-4BEE-A46F-54DA4D93F83F}" presName="negativeSpace" presStyleCnt="0"/>
      <dgm:spPr/>
    </dgm:pt>
    <dgm:pt modelId="{96D6C8A7-C9E6-4327-9BBB-B8FBA4B9B0DB}" type="pres">
      <dgm:prSet presAssocID="{64A205D2-AEDE-4BEE-A46F-54DA4D93F83F}" presName="childText" presStyleLbl="conFgAcc1" presStyleIdx="2" presStyleCnt="4">
        <dgm:presLayoutVars>
          <dgm:bulletEnabled val="1"/>
        </dgm:presLayoutVars>
      </dgm:prSet>
      <dgm:spPr/>
    </dgm:pt>
    <dgm:pt modelId="{C16CAF7F-5379-4CF3-9D7C-E59A574AC510}" type="pres">
      <dgm:prSet presAssocID="{EBBAEFE8-E1D9-4018-8CEE-A38C1566ABEC}" presName="spaceBetweenRectangles" presStyleCnt="0"/>
      <dgm:spPr/>
    </dgm:pt>
    <dgm:pt modelId="{3A85B5DB-69D3-4559-AEC6-BB2115D83A11}" type="pres">
      <dgm:prSet presAssocID="{6032699B-16EE-4F99-B700-BDDAF33058D5}" presName="parentLin" presStyleCnt="0"/>
      <dgm:spPr/>
    </dgm:pt>
    <dgm:pt modelId="{BD489A50-B531-411F-B806-8143F019DF19}" type="pres">
      <dgm:prSet presAssocID="{6032699B-16EE-4F99-B700-BDDAF33058D5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ADA298D5-4EA4-494B-81B6-98D4B0D15FE2}" type="pres">
      <dgm:prSet presAssocID="{6032699B-16EE-4F99-B700-BDDAF33058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C8AEC-C16E-4586-AD05-00C670A8F498}" type="pres">
      <dgm:prSet presAssocID="{6032699B-16EE-4F99-B700-BDDAF33058D5}" presName="negativeSpace" presStyleCnt="0"/>
      <dgm:spPr/>
    </dgm:pt>
    <dgm:pt modelId="{2084321F-8420-4602-8A67-845FDF6A4741}" type="pres">
      <dgm:prSet presAssocID="{6032699B-16EE-4F99-B700-BDDAF33058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ED0DC3-F0DB-4848-B10F-592ECF0BD3E2}" srcId="{1F2DEC35-AB26-4AFE-AF6C-5A55FE03C3C9}" destId="{6032699B-16EE-4F99-B700-BDDAF33058D5}" srcOrd="3" destOrd="0" parTransId="{5ED28C95-8BEB-4B6F-8C7B-CC4178F0768F}" sibTransId="{52C426F5-655A-45C1-A237-4E29C2A27CF8}"/>
    <dgm:cxn modelId="{BB507824-3852-4C5A-95C3-86DDD0921669}" type="presOf" srcId="{6032699B-16EE-4F99-B700-BDDAF33058D5}" destId="{BD489A50-B531-411F-B806-8143F019DF19}" srcOrd="0" destOrd="0" presId="urn:microsoft.com/office/officeart/2005/8/layout/list1"/>
    <dgm:cxn modelId="{CBF29755-A177-4E21-BBAC-C6331B466351}" type="presOf" srcId="{FBCDA052-09EA-468C-B3E3-1C628AB7CB48}" destId="{A34B4820-7989-49AD-9E68-CDE212B357C2}" srcOrd="0" destOrd="0" presId="urn:microsoft.com/office/officeart/2005/8/layout/list1"/>
    <dgm:cxn modelId="{A3EB9AFA-A69F-40A2-9C91-C2927564C5D2}" srcId="{1F2DEC35-AB26-4AFE-AF6C-5A55FE03C3C9}" destId="{FBCDA052-09EA-468C-B3E3-1C628AB7CB48}" srcOrd="0" destOrd="0" parTransId="{E50548F1-BE1C-4145-9264-0503DFD88013}" sibTransId="{CB9AFE4E-AA58-4278-8E7A-A95C9AF36EE7}"/>
    <dgm:cxn modelId="{3A86C391-E381-4991-BB4D-791749389816}" type="presOf" srcId="{FBCDA052-09EA-468C-B3E3-1C628AB7CB48}" destId="{12E7A858-7E71-4E0B-8279-35038DED414F}" srcOrd="1" destOrd="0" presId="urn:microsoft.com/office/officeart/2005/8/layout/list1"/>
    <dgm:cxn modelId="{20ACB726-6189-419E-B7FE-B5BC8F10FEB0}" type="presOf" srcId="{1DDAC16D-E406-45BF-A8E6-EF8C69CDFD50}" destId="{E3E0AF57-0B10-448A-96E5-068FDA763836}" srcOrd="0" destOrd="0" presId="urn:microsoft.com/office/officeart/2005/8/layout/list1"/>
    <dgm:cxn modelId="{8525FC7A-585D-4D4F-BAD0-16F512F3B2FD}" srcId="{1F2DEC35-AB26-4AFE-AF6C-5A55FE03C3C9}" destId="{1DDAC16D-E406-45BF-A8E6-EF8C69CDFD50}" srcOrd="1" destOrd="0" parTransId="{86874049-AE3F-4EB0-A11A-11E3CABEF368}" sibTransId="{FC46D467-6AE6-46FF-9E98-05E1139F7E59}"/>
    <dgm:cxn modelId="{B9F7ED33-15B1-4853-982A-BDC975E06C7B}" type="presOf" srcId="{1DDAC16D-E406-45BF-A8E6-EF8C69CDFD50}" destId="{09715756-1DA3-47C6-973C-468C814B523F}" srcOrd="1" destOrd="0" presId="urn:microsoft.com/office/officeart/2005/8/layout/list1"/>
    <dgm:cxn modelId="{C82D107B-D2CB-4A76-9BA7-A6541BCC6A93}" type="presOf" srcId="{6032699B-16EE-4F99-B700-BDDAF33058D5}" destId="{ADA298D5-4EA4-494B-81B6-98D4B0D15FE2}" srcOrd="1" destOrd="0" presId="urn:microsoft.com/office/officeart/2005/8/layout/list1"/>
    <dgm:cxn modelId="{689FAF9C-99B1-4834-BC9E-23AD4769DB75}" type="presOf" srcId="{1F2DEC35-AB26-4AFE-AF6C-5A55FE03C3C9}" destId="{81D61A96-ABE3-45C9-B00E-1BE080391190}" srcOrd="0" destOrd="0" presId="urn:microsoft.com/office/officeart/2005/8/layout/list1"/>
    <dgm:cxn modelId="{B44C6CA2-DBCF-4518-AA8B-640EFEC22C35}" type="presOf" srcId="{64A205D2-AEDE-4BEE-A46F-54DA4D93F83F}" destId="{E5671D1E-1416-464F-B09E-50956AD09D19}" srcOrd="1" destOrd="0" presId="urn:microsoft.com/office/officeart/2005/8/layout/list1"/>
    <dgm:cxn modelId="{618AEC26-CC1E-4E9E-B83F-8441963C9809}" type="presOf" srcId="{64A205D2-AEDE-4BEE-A46F-54DA4D93F83F}" destId="{50AF2CBD-E8EB-432A-B34D-F7AA52170A59}" srcOrd="0" destOrd="0" presId="urn:microsoft.com/office/officeart/2005/8/layout/list1"/>
    <dgm:cxn modelId="{9FBFA455-E7DF-4C26-965E-BE14F8453EB8}" srcId="{1F2DEC35-AB26-4AFE-AF6C-5A55FE03C3C9}" destId="{64A205D2-AEDE-4BEE-A46F-54DA4D93F83F}" srcOrd="2" destOrd="0" parTransId="{B61001D7-4E3F-4DAF-81CE-81712EE5734A}" sibTransId="{EBBAEFE8-E1D9-4018-8CEE-A38C1566ABEC}"/>
    <dgm:cxn modelId="{DF59F6D5-4302-4C2E-BF47-31828C5C422D}" type="presParOf" srcId="{81D61A96-ABE3-45C9-B00E-1BE080391190}" destId="{03E71DD3-B271-4BA0-9A91-A4036DEFB9E9}" srcOrd="0" destOrd="0" presId="urn:microsoft.com/office/officeart/2005/8/layout/list1"/>
    <dgm:cxn modelId="{E5EABAA8-7192-4BCA-A732-FC6D5610EE0D}" type="presParOf" srcId="{03E71DD3-B271-4BA0-9A91-A4036DEFB9E9}" destId="{A34B4820-7989-49AD-9E68-CDE212B357C2}" srcOrd="0" destOrd="0" presId="urn:microsoft.com/office/officeart/2005/8/layout/list1"/>
    <dgm:cxn modelId="{C584E88F-8302-4398-B76B-B21A751ED34B}" type="presParOf" srcId="{03E71DD3-B271-4BA0-9A91-A4036DEFB9E9}" destId="{12E7A858-7E71-4E0B-8279-35038DED414F}" srcOrd="1" destOrd="0" presId="urn:microsoft.com/office/officeart/2005/8/layout/list1"/>
    <dgm:cxn modelId="{CD73667D-5E86-4B75-9177-C193B4227AC2}" type="presParOf" srcId="{81D61A96-ABE3-45C9-B00E-1BE080391190}" destId="{C50C5D28-5AC6-49C3-BE16-FBF87311DA9E}" srcOrd="1" destOrd="0" presId="urn:microsoft.com/office/officeart/2005/8/layout/list1"/>
    <dgm:cxn modelId="{D60D56ED-AE92-4354-8EB7-443F2413F669}" type="presParOf" srcId="{81D61A96-ABE3-45C9-B00E-1BE080391190}" destId="{2D2E5C8E-0386-45ED-9FE0-1CE43A152DEA}" srcOrd="2" destOrd="0" presId="urn:microsoft.com/office/officeart/2005/8/layout/list1"/>
    <dgm:cxn modelId="{AE792AED-7135-4493-A6DD-7A4AD11D134D}" type="presParOf" srcId="{81D61A96-ABE3-45C9-B00E-1BE080391190}" destId="{7ADB5CB5-5AED-4C56-96BA-703333988447}" srcOrd="3" destOrd="0" presId="urn:microsoft.com/office/officeart/2005/8/layout/list1"/>
    <dgm:cxn modelId="{F5C6C175-5264-4734-ABA0-FD545BBAC8ED}" type="presParOf" srcId="{81D61A96-ABE3-45C9-B00E-1BE080391190}" destId="{A5F0BB9A-2E48-473C-A59D-BEA84F7AFFC8}" srcOrd="4" destOrd="0" presId="urn:microsoft.com/office/officeart/2005/8/layout/list1"/>
    <dgm:cxn modelId="{8AF0D6BB-34FF-4CBF-815C-953D00DD31C5}" type="presParOf" srcId="{A5F0BB9A-2E48-473C-A59D-BEA84F7AFFC8}" destId="{E3E0AF57-0B10-448A-96E5-068FDA763836}" srcOrd="0" destOrd="0" presId="urn:microsoft.com/office/officeart/2005/8/layout/list1"/>
    <dgm:cxn modelId="{B7D66ACD-9315-4C69-BB7E-5C4AA89854D9}" type="presParOf" srcId="{A5F0BB9A-2E48-473C-A59D-BEA84F7AFFC8}" destId="{09715756-1DA3-47C6-973C-468C814B523F}" srcOrd="1" destOrd="0" presId="urn:microsoft.com/office/officeart/2005/8/layout/list1"/>
    <dgm:cxn modelId="{C459856D-CCDA-4B67-84B1-9D8F52A6B2C1}" type="presParOf" srcId="{81D61A96-ABE3-45C9-B00E-1BE080391190}" destId="{E2F8374F-1F65-498A-9186-36383B01AAB9}" srcOrd="5" destOrd="0" presId="urn:microsoft.com/office/officeart/2005/8/layout/list1"/>
    <dgm:cxn modelId="{C616DB7D-621E-4666-B1DE-EE1493F90343}" type="presParOf" srcId="{81D61A96-ABE3-45C9-B00E-1BE080391190}" destId="{5440CD14-213E-4218-8385-894FD42F4371}" srcOrd="6" destOrd="0" presId="urn:microsoft.com/office/officeart/2005/8/layout/list1"/>
    <dgm:cxn modelId="{3692D823-A3F0-489F-A7CD-2E0A29D4999F}" type="presParOf" srcId="{81D61A96-ABE3-45C9-B00E-1BE080391190}" destId="{24C6E4DC-C53F-4997-A23C-53652C69CBC0}" srcOrd="7" destOrd="0" presId="urn:microsoft.com/office/officeart/2005/8/layout/list1"/>
    <dgm:cxn modelId="{B806B82A-518D-4AD2-9A68-FD776567C01D}" type="presParOf" srcId="{81D61A96-ABE3-45C9-B00E-1BE080391190}" destId="{4D5B348A-DF54-4C5C-A041-0BBB8A5CFCC3}" srcOrd="8" destOrd="0" presId="urn:microsoft.com/office/officeart/2005/8/layout/list1"/>
    <dgm:cxn modelId="{F09F4158-BA09-425B-A368-475731C68A64}" type="presParOf" srcId="{4D5B348A-DF54-4C5C-A041-0BBB8A5CFCC3}" destId="{50AF2CBD-E8EB-432A-B34D-F7AA52170A59}" srcOrd="0" destOrd="0" presId="urn:microsoft.com/office/officeart/2005/8/layout/list1"/>
    <dgm:cxn modelId="{7E5764C4-454C-44C4-9CFD-290A4D5FC92B}" type="presParOf" srcId="{4D5B348A-DF54-4C5C-A041-0BBB8A5CFCC3}" destId="{E5671D1E-1416-464F-B09E-50956AD09D19}" srcOrd="1" destOrd="0" presId="urn:microsoft.com/office/officeart/2005/8/layout/list1"/>
    <dgm:cxn modelId="{1E99B9AD-965B-4DBD-857D-7BFC7B33AB75}" type="presParOf" srcId="{81D61A96-ABE3-45C9-B00E-1BE080391190}" destId="{A1E8F829-F556-449B-A504-D1154FA34EBD}" srcOrd="9" destOrd="0" presId="urn:microsoft.com/office/officeart/2005/8/layout/list1"/>
    <dgm:cxn modelId="{08DCD80E-9D85-489A-8800-2A92BF2D8FF9}" type="presParOf" srcId="{81D61A96-ABE3-45C9-B00E-1BE080391190}" destId="{96D6C8A7-C9E6-4327-9BBB-B8FBA4B9B0DB}" srcOrd="10" destOrd="0" presId="urn:microsoft.com/office/officeart/2005/8/layout/list1"/>
    <dgm:cxn modelId="{C0C8622B-735D-49A4-A718-FF5BE99FD328}" type="presParOf" srcId="{81D61A96-ABE3-45C9-B00E-1BE080391190}" destId="{C16CAF7F-5379-4CF3-9D7C-E59A574AC510}" srcOrd="11" destOrd="0" presId="urn:microsoft.com/office/officeart/2005/8/layout/list1"/>
    <dgm:cxn modelId="{28098881-F66C-431C-B22F-F1C2BFA743AC}" type="presParOf" srcId="{81D61A96-ABE3-45C9-B00E-1BE080391190}" destId="{3A85B5DB-69D3-4559-AEC6-BB2115D83A11}" srcOrd="12" destOrd="0" presId="urn:microsoft.com/office/officeart/2005/8/layout/list1"/>
    <dgm:cxn modelId="{31E4336C-5E47-449D-BB01-CF2B199F17B6}" type="presParOf" srcId="{3A85B5DB-69D3-4559-AEC6-BB2115D83A11}" destId="{BD489A50-B531-411F-B806-8143F019DF19}" srcOrd="0" destOrd="0" presId="urn:microsoft.com/office/officeart/2005/8/layout/list1"/>
    <dgm:cxn modelId="{3E7A38E9-E92A-4788-BADA-5A8D9A233BCD}" type="presParOf" srcId="{3A85B5DB-69D3-4559-AEC6-BB2115D83A11}" destId="{ADA298D5-4EA4-494B-81B6-98D4B0D15FE2}" srcOrd="1" destOrd="0" presId="urn:microsoft.com/office/officeart/2005/8/layout/list1"/>
    <dgm:cxn modelId="{097FDD60-D13D-4877-B4EA-92AB19558926}" type="presParOf" srcId="{81D61A96-ABE3-45C9-B00E-1BE080391190}" destId="{7C3C8AEC-C16E-4586-AD05-00C670A8F498}" srcOrd="13" destOrd="0" presId="urn:microsoft.com/office/officeart/2005/8/layout/list1"/>
    <dgm:cxn modelId="{420673C8-9B85-40D7-9EC7-FE40AEF9D009}" type="presParOf" srcId="{81D61A96-ABE3-45C9-B00E-1BE080391190}" destId="{2084321F-8420-4602-8A67-845FDF6A47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35AA29-90DD-43B2-9651-F13541BB36C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5277BA-D8A0-45DF-8154-9DF3C71616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3660-F06D-4D53-98EA-0565B23B7242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54246-0F60-4428-8F49-1962C37E96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5178-F47E-4199-A63B-B19FCF534761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A689-6155-45EE-95CB-E4D500B072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ABEE-4FFB-42E3-B41D-DB36AFDF2B85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2A5A-ECCF-48B6-A19B-DEDDEF72E8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ge1\Dropbox\MEB-LOGO şeffaf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26150"/>
            <a:ext cx="863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rge1\Desktop\ecas\erasmus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6243638"/>
            <a:ext cx="2714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7524750" y="6308725"/>
            <a:ext cx="126841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tr-TR"/>
              <a:t>10-11. Mart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3667-3153-4660-AF18-B7A61E6D6022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3C34-2F73-4791-B40A-856FD7E023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0B0D-563C-4866-9897-87283AAD452E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73B8-4E97-4F75-8A7A-437DF327AE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DFDC-A4B8-45AF-8464-FFD2768A57B1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7E41-BFD9-427E-915C-0AA14F5B61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3171-9B02-4EF0-8BBE-17BF41F20A55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5BE5-0D34-4651-BAE5-BCC6768E69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62FC-EDB7-493D-8D90-D224E020E546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7AD1-1E4B-4C02-8176-B974DCD287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81ED-3B6B-4C4F-A3A3-2552605BB2A3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6814-797E-4D54-B274-FFCE1DCFD1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7310-5B77-4778-813D-987636742F66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D0BC-375B-4AF6-9F47-F56E47E077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7F52A0-C4CB-4F7B-A565-F91985B59A9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69583-AA10-4198-A574-0DB5E73D27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budget/library/contracts_grants/info_contracts/legal_entities/legEnt_public_e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budget/library/contracts_grants/info_contracts/financial_id/fich_sign_ba_gb_e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Gülcan Emre\Desktop\ecas\ecas belge yüklem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ağ Ok 2"/>
          <p:cNvSpPr/>
          <p:nvPr/>
        </p:nvSpPr>
        <p:spPr>
          <a:xfrm rot="17514622">
            <a:off x="105569" y="1935956"/>
            <a:ext cx="2376488" cy="358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Gülcan Emre\Desktop\ecas\ecas belge yüklem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23813"/>
            <a:ext cx="90900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339975" y="1052513"/>
            <a:ext cx="1295400" cy="36036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2 Oval"/>
          <p:cNvSpPr/>
          <p:nvPr/>
        </p:nvSpPr>
        <p:spPr>
          <a:xfrm>
            <a:off x="4716463" y="1233488"/>
            <a:ext cx="1295400" cy="28733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2 Oval"/>
          <p:cNvSpPr/>
          <p:nvPr/>
        </p:nvSpPr>
        <p:spPr>
          <a:xfrm>
            <a:off x="4967288" y="1520825"/>
            <a:ext cx="1620837" cy="143986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3063" y="404813"/>
            <a:ext cx="981551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5435600" y="2492375"/>
            <a:ext cx="1584325" cy="53975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2 Oval"/>
          <p:cNvSpPr/>
          <p:nvPr/>
        </p:nvSpPr>
        <p:spPr>
          <a:xfrm>
            <a:off x="5435600" y="3951288"/>
            <a:ext cx="1584325" cy="26987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105346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684213" y="2133600"/>
            <a:ext cx="1584325" cy="25908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0"/>
            <a:ext cx="10642601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403350" y="1196975"/>
            <a:ext cx="4968875" cy="35274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0"/>
            <a:ext cx="1054735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Oval"/>
          <p:cNvSpPr/>
          <p:nvPr/>
        </p:nvSpPr>
        <p:spPr>
          <a:xfrm>
            <a:off x="1403350" y="908050"/>
            <a:ext cx="4968875" cy="352901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36512" y="476672"/>
            <a:ext cx="928151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Hangi belgeler hemen yüklenecek?</a:t>
            </a:r>
            <a:endParaRPr lang="tr-T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00113" y="1557338"/>
            <a:ext cx="77041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LEF: Legal </a:t>
            </a: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Entity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Form (Tüzel Kişilik Belgesi)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  <a:hlinkClick r:id="rId2"/>
              </a:rPr>
              <a:t>http://ec.europa.eu/budget/library/contracts_grants/info_contracts/legal_entities/legEnt_public_en.pdf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Sistem üzerinden form alınır,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bilgisayar ortamında doldurulur,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müdür imzalar ve mühürler,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bu belge taranarak bilgisayara kaydedilir.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VAT: Value </a:t>
            </a: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Added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Tax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(Vergi Numarası)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- okulun vergi numarasını bildiren ıslak imzalı ve mühürlü bir belge.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- Maliye’de alınmış böyle bir belge yok ise okul müdürünün kendi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  dolduracağı bir belge ile de beyan edilebilir.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  (Bu belgede kurumun tüm iletişim bilgileri,  vergi dairesi, vergi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  numarası, imzalayan kişinin adı ve </a:t>
            </a:r>
            <a:r>
              <a:rPr lang="tr-TR" dirty="0" err="1">
                <a:latin typeface="+mn-lt"/>
                <a:cs typeface="+mn-cs"/>
              </a:rPr>
              <a:t>ünvanı</a:t>
            </a:r>
            <a:r>
              <a:rPr lang="tr-TR" dirty="0">
                <a:latin typeface="+mn-lt"/>
                <a:cs typeface="+mn-cs"/>
              </a:rPr>
              <a:t> da yer almalıdır.)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</a:t>
            </a:r>
            <a:endParaRPr lang="tr-T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91316" y="476672"/>
            <a:ext cx="642586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Hangi belge daha sonra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yüklenebilir?</a:t>
            </a:r>
            <a:endParaRPr lang="tr-T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42988" y="2057400"/>
            <a:ext cx="74898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Financial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Identification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Form (Finansal Kimlik Belgesi)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dirty="0">
                <a:latin typeface="+mn-lt"/>
                <a:cs typeface="+mn-cs"/>
              </a:rPr>
              <a:t>Sistem üzerinden form alınır,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  <a:hlinkClick r:id="rId2"/>
              </a:rPr>
              <a:t>http://ec.europa.eu/budget/library/contracts_grants/info_contracts/financial_id/fich_sign_ba_gb_en.pdf</a:t>
            </a:r>
            <a:r>
              <a:rPr lang="tr-TR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bilgisayar ortamında doldurulur,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müdür imzalar ve mühürler,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        - ilgili banka imzalar ve mühürler,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- bu belge taranarak bilgisayara kaydedilir.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>
                <a:latin typeface="+mn-lt"/>
                <a:cs typeface="+mn-cs"/>
              </a:rPr>
              <a:t>Bu belgenin proje başvurusundan önce yüklenmiş olması gerekir. Hibe sözleşmesi imzalanıncaya kadar yüklenmediği taktirde proje onaylanmış olsa dahi iptal edilecektir.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>
                <a:latin typeface="+mn-lt"/>
                <a:cs typeface="+mn-cs"/>
              </a:rPr>
              <a:t>Proje bütçesi 60.000€ üzerinde olması halinde ek belgeler istenebilecektir.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 </a:t>
            </a:r>
            <a:r>
              <a:rPr lang="tr-TR" dirty="0">
                <a:latin typeface="+mn-lt"/>
                <a:cs typeface="+mn-cs"/>
              </a:rPr>
              <a:t>         </a:t>
            </a:r>
            <a:endParaRPr lang="tr-T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Gülcan Emre\AppData\Local\Temp\Rar$DI01.374\LEGAL ENTITY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-319088"/>
            <a:ext cx="5443537" cy="7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011862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GLCANE~1\AppData\Local\Temp\Rar$DR67.566\VAT DOCUMENT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5329237" cy="76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Gülcan Emre\AppData\Local\Temp\Rar$DI06.177\FINANCIAL IDENTIFICATION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-387350"/>
            <a:ext cx="5514975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GLCANE~1\AppData\Local\Temp\Rar$DR73.366\BANK STATEMENT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98538"/>
            <a:ext cx="498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Gülcan Emre\Desktop\ecas\ecas belge yüklem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0"/>
            <a:ext cx="9175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ağ Ok 1"/>
          <p:cNvSpPr/>
          <p:nvPr/>
        </p:nvSpPr>
        <p:spPr>
          <a:xfrm rot="19457108">
            <a:off x="-119063" y="2228850"/>
            <a:ext cx="2376488" cy="3603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Sağ Ok 4"/>
          <p:cNvSpPr/>
          <p:nvPr/>
        </p:nvSpPr>
        <p:spPr>
          <a:xfrm rot="13913552">
            <a:off x="6203157" y="3718718"/>
            <a:ext cx="2374900" cy="3603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134</Words>
  <Application>Microsoft Office PowerPoint</Application>
  <PresentationFormat>Ekran Gösterisi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Arial</vt:lpstr>
      <vt:lpstr>Ofis Teması</vt:lpstr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Arge1</dc:creator>
  <cp:lastModifiedBy>pcc</cp:lastModifiedBy>
  <cp:revision>68</cp:revision>
  <dcterms:created xsi:type="dcterms:W3CDTF">2014-03-07T12:20:41Z</dcterms:created>
  <dcterms:modified xsi:type="dcterms:W3CDTF">2015-10-14T07:26:08Z</dcterms:modified>
</cp:coreProperties>
</file>